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3336251ca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dd159ef91408b"/>
  </p:sldMasterIdLst>
  <p:sldIdLst>
    <p:sldId xmlns:r="http://schemas.openxmlformats.org/officeDocument/2006/relationships" id="256" r:id="R634026925d12461f"/>
    <p:sldId xmlns:r="http://schemas.openxmlformats.org/officeDocument/2006/relationships" id="257" r:id="R9a1abb33e34d465b"/>
    <p:sldId xmlns:r="http://schemas.openxmlformats.org/officeDocument/2006/relationships" id="258" r:id="Rda0c49e7d8494ad6"/>
    <p:sldId xmlns:r="http://schemas.openxmlformats.org/officeDocument/2006/relationships" id="259" r:id="R13d60e8b51d14234"/>
    <p:sldId xmlns:r="http://schemas.openxmlformats.org/officeDocument/2006/relationships" id="260" r:id="R12788990fe224dc1"/>
    <p:sldId xmlns:r="http://schemas.openxmlformats.org/officeDocument/2006/relationships" id="261" r:id="Rc32b91abe3e5496b"/>
    <p:sldId xmlns:r="http://schemas.openxmlformats.org/officeDocument/2006/relationships" id="262" r:id="R1b09dfa967fe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dd159ef91408b" /><Relationship Type="http://schemas.openxmlformats.org/officeDocument/2006/relationships/slide" Target="/ppt/slides/slide1.xml" Id="R634026925d12461f" /><Relationship Type="http://schemas.openxmlformats.org/officeDocument/2006/relationships/slide" Target="/ppt/slides/slide2.xml" Id="R9a1abb33e34d465b" /><Relationship Type="http://schemas.openxmlformats.org/officeDocument/2006/relationships/slide" Target="/ppt/slides/slide3.xml" Id="Rda0c49e7d8494ad6" /><Relationship Type="http://schemas.openxmlformats.org/officeDocument/2006/relationships/slide" Target="/ppt/slides/slide4.xml" Id="R13d60e8b51d14234" /><Relationship Type="http://schemas.openxmlformats.org/officeDocument/2006/relationships/slide" Target="/ppt/slides/slide5.xml" Id="R12788990fe224dc1" /><Relationship Type="http://schemas.openxmlformats.org/officeDocument/2006/relationships/slide" Target="/ppt/slides/slide6.xml" Id="Rc32b91abe3e5496b" /><Relationship Type="http://schemas.openxmlformats.org/officeDocument/2006/relationships/slide" Target="/ppt/slides/slide7.xml" Id="R1b09dfa967fe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9189c1c2b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c4cbc325d40a9" /><Relationship Type="http://schemas.openxmlformats.org/officeDocument/2006/relationships/theme" Target="/ppt/slideMasters/theme/theme1.xml" Id="Re3a7ae633af1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c4cbc325d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bcd5ff8d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7a8b5da40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420bbf956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e7216ef71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1b2502c6b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cf0fcd7a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40b28241c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