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bbda6b25eb49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70f81263c24e68"/>
  </p:sldMasterIdLst>
  <p:sldIdLst>
    <p:sldId xmlns:r="http://schemas.openxmlformats.org/officeDocument/2006/relationships" id="256" r:id="R641e293435644afa"/>
    <p:sldId xmlns:r="http://schemas.openxmlformats.org/officeDocument/2006/relationships" id="257" r:id="R391b0efd363c4e21"/>
    <p:sldId xmlns:r="http://schemas.openxmlformats.org/officeDocument/2006/relationships" id="258" r:id="R3f9e3ca4913e48cc"/>
    <p:sldId xmlns:r="http://schemas.openxmlformats.org/officeDocument/2006/relationships" id="259" r:id="Rd4699b954fdc4c57"/>
    <p:sldId xmlns:r="http://schemas.openxmlformats.org/officeDocument/2006/relationships" id="260" r:id="Rd088645dd4f943f7"/>
    <p:sldId xmlns:r="http://schemas.openxmlformats.org/officeDocument/2006/relationships" id="261" r:id="R5953c9c7210d4454"/>
    <p:sldId xmlns:r="http://schemas.openxmlformats.org/officeDocument/2006/relationships" id="262" r:id="R5b1aeab8627246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0f81263c24e68" /><Relationship Type="http://schemas.openxmlformats.org/officeDocument/2006/relationships/slide" Target="/ppt/slides/slide1.xml" Id="R641e293435644afa" /><Relationship Type="http://schemas.openxmlformats.org/officeDocument/2006/relationships/slide" Target="/ppt/slides/slide2.xml" Id="R391b0efd363c4e21" /><Relationship Type="http://schemas.openxmlformats.org/officeDocument/2006/relationships/slide" Target="/ppt/slides/slide3.xml" Id="R3f9e3ca4913e48cc" /><Relationship Type="http://schemas.openxmlformats.org/officeDocument/2006/relationships/slide" Target="/ppt/slides/slide4.xml" Id="Rd4699b954fdc4c57" /><Relationship Type="http://schemas.openxmlformats.org/officeDocument/2006/relationships/slide" Target="/ppt/slides/slide5.xml" Id="Rd088645dd4f943f7" /><Relationship Type="http://schemas.openxmlformats.org/officeDocument/2006/relationships/slide" Target="/ppt/slides/slide6.xml" Id="R5953c9c7210d4454" /><Relationship Type="http://schemas.openxmlformats.org/officeDocument/2006/relationships/slide" Target="/ppt/slides/slide7.xml" Id="R5b1aeab8627246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a382d423744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7ea15f9f8415c" /><Relationship Type="http://schemas.openxmlformats.org/officeDocument/2006/relationships/theme" Target="/ppt/slideMasters/theme/theme1.xml" Id="R7d6bcf888bae4a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27ea15f9f841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56888e22f4d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da641262442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c9c5fb9134d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d23ec6f6d48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0a3b96d304d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6a99120c44f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f598c90f040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HOLDING AS ble etablert [år] og holder til i Fotlandsvåg.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−936 008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1 281 666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ROALD MYKING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ERIK MYKING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Roald Myking, Straumane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991 181 180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