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05ab8f655141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97d5db21c1401e"/>
  </p:sldMasterIdLst>
  <p:sldIdLst>
    <p:sldId xmlns:r="http://schemas.openxmlformats.org/officeDocument/2006/relationships" id="256" r:id="Ra5ab7260a54e437b"/>
    <p:sldId xmlns:r="http://schemas.openxmlformats.org/officeDocument/2006/relationships" id="257" r:id="R752a226f08784d22"/>
    <p:sldId xmlns:r="http://schemas.openxmlformats.org/officeDocument/2006/relationships" id="258" r:id="R46eeaeb04d3b4929"/>
    <p:sldId xmlns:r="http://schemas.openxmlformats.org/officeDocument/2006/relationships" id="259" r:id="Rbcbb7df15ead46de"/>
    <p:sldId xmlns:r="http://schemas.openxmlformats.org/officeDocument/2006/relationships" id="260" r:id="R68aa92d7f1af4e2f"/>
    <p:sldId xmlns:r="http://schemas.openxmlformats.org/officeDocument/2006/relationships" id="261" r:id="Re08facf6bcb74618"/>
    <p:sldId xmlns:r="http://schemas.openxmlformats.org/officeDocument/2006/relationships" id="262" r:id="R9f690f36453442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97d5db21c1401e" /><Relationship Type="http://schemas.openxmlformats.org/officeDocument/2006/relationships/slide" Target="/ppt/slides/slide1.xml" Id="Ra5ab7260a54e437b" /><Relationship Type="http://schemas.openxmlformats.org/officeDocument/2006/relationships/slide" Target="/ppt/slides/slide2.xml" Id="R752a226f08784d22" /><Relationship Type="http://schemas.openxmlformats.org/officeDocument/2006/relationships/slide" Target="/ppt/slides/slide3.xml" Id="R46eeaeb04d3b4929" /><Relationship Type="http://schemas.openxmlformats.org/officeDocument/2006/relationships/slide" Target="/ppt/slides/slide4.xml" Id="Rbcbb7df15ead46de" /><Relationship Type="http://schemas.openxmlformats.org/officeDocument/2006/relationships/slide" Target="/ppt/slides/slide5.xml" Id="R68aa92d7f1af4e2f" /><Relationship Type="http://schemas.openxmlformats.org/officeDocument/2006/relationships/slide" Target="/ppt/slides/slide6.xml" Id="Re08facf6bcb74618" /><Relationship Type="http://schemas.openxmlformats.org/officeDocument/2006/relationships/slide" Target="/ppt/slides/slide7.xml" Id="R9f690f36453442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271e2616d041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86033db3d4d5b" /><Relationship Type="http://schemas.openxmlformats.org/officeDocument/2006/relationships/theme" Target="/ppt/slideMasters/theme/theme1.xml" Id="Rc7c73105b1b541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686033db3d4d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dc854b09c46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1ef679d7a40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c2404d3e445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4f425f6c140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3e068638641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be517a9304a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621c671dd48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BAUTA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BAUTA REGNSKAP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23 797 180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7 951 708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6 145 856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3 596 621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8 784 183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HVIDSTEN INVESTMENT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HEIER INVESTMENT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RHT AS  –  21,0 %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robert@bautaregnskap.no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www.bautaregnskap.no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991 181 954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REGNSKAP AS</a:t>
            </a:r>
          </a:p>
        </p:txBody>
      </p:sp>
    </p:spTree>
  </p:cSld>
  <p:clrMapOvr>
    <a:masterClrMapping xmlns:a="http://schemas.openxmlformats.org/drawingml/2006/main"/>
  </p:clrMapOvr>
</p:sld>
</file>