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f1c63b1a1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acfad9cc74454"/>
  </p:sldMasterIdLst>
  <p:sldIdLst>
    <p:sldId xmlns:r="http://schemas.openxmlformats.org/officeDocument/2006/relationships" id="256" r:id="Rb69de6cb0f564e71"/>
    <p:sldId xmlns:r="http://schemas.openxmlformats.org/officeDocument/2006/relationships" id="257" r:id="Rdde19f3c6aff47ab"/>
    <p:sldId xmlns:r="http://schemas.openxmlformats.org/officeDocument/2006/relationships" id="258" r:id="Ra26f04d343d04504"/>
    <p:sldId xmlns:r="http://schemas.openxmlformats.org/officeDocument/2006/relationships" id="259" r:id="R2296b1792bfd4646"/>
    <p:sldId xmlns:r="http://schemas.openxmlformats.org/officeDocument/2006/relationships" id="260" r:id="Ra2452aaa5dc24c0e"/>
    <p:sldId xmlns:r="http://schemas.openxmlformats.org/officeDocument/2006/relationships" id="261" r:id="Rdadbbd2ddeb4450e"/>
    <p:sldId xmlns:r="http://schemas.openxmlformats.org/officeDocument/2006/relationships" id="262" r:id="Rda8b00103404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acfad9cc74454" /><Relationship Type="http://schemas.openxmlformats.org/officeDocument/2006/relationships/slide" Target="/ppt/slides/slide1.xml" Id="Rb69de6cb0f564e71" /><Relationship Type="http://schemas.openxmlformats.org/officeDocument/2006/relationships/slide" Target="/ppt/slides/slide2.xml" Id="Rdde19f3c6aff47ab" /><Relationship Type="http://schemas.openxmlformats.org/officeDocument/2006/relationships/slide" Target="/ppt/slides/slide3.xml" Id="Ra26f04d343d04504" /><Relationship Type="http://schemas.openxmlformats.org/officeDocument/2006/relationships/slide" Target="/ppt/slides/slide4.xml" Id="R2296b1792bfd4646" /><Relationship Type="http://schemas.openxmlformats.org/officeDocument/2006/relationships/slide" Target="/ppt/slides/slide5.xml" Id="Ra2452aaa5dc24c0e" /><Relationship Type="http://schemas.openxmlformats.org/officeDocument/2006/relationships/slide" Target="/ppt/slides/slide6.xml" Id="Rdadbbd2ddeb4450e" /><Relationship Type="http://schemas.openxmlformats.org/officeDocument/2006/relationships/slide" Target="/ppt/slides/slide7.xml" Id="Rda8b00103404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bd018118b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fa1565e24751" /><Relationship Type="http://schemas.openxmlformats.org/officeDocument/2006/relationships/theme" Target="/ppt/slideMasters/theme/theme1.xml" Id="R97f426ee5d82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8fa1565e2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73616259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32bec669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3c240dff9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1b7ab325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64dde307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acf878a7a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68f6ca013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JULIUSSEN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JULIUSSEN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35 039 319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JØRN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