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56476fc47c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25a5c08094106"/>
  </p:sldMasterIdLst>
  <p:sldIdLst>
    <p:sldId xmlns:r="http://schemas.openxmlformats.org/officeDocument/2006/relationships" id="256" r:id="Rf2e13e2ef2bb4960"/>
    <p:sldId xmlns:r="http://schemas.openxmlformats.org/officeDocument/2006/relationships" id="257" r:id="R364d4e7a90464dbe"/>
    <p:sldId xmlns:r="http://schemas.openxmlformats.org/officeDocument/2006/relationships" id="258" r:id="R395f0261f89f4b6e"/>
    <p:sldId xmlns:r="http://schemas.openxmlformats.org/officeDocument/2006/relationships" id="259" r:id="R7587ad2e6a094004"/>
    <p:sldId xmlns:r="http://schemas.openxmlformats.org/officeDocument/2006/relationships" id="260" r:id="R319bb08fd5c5490f"/>
    <p:sldId xmlns:r="http://schemas.openxmlformats.org/officeDocument/2006/relationships" id="261" r:id="R9d99de5405564156"/>
    <p:sldId xmlns:r="http://schemas.openxmlformats.org/officeDocument/2006/relationships" id="262" r:id="Rc9b162ccc25a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25a5c08094106" /><Relationship Type="http://schemas.openxmlformats.org/officeDocument/2006/relationships/slide" Target="/ppt/slides/slide1.xml" Id="Rf2e13e2ef2bb4960" /><Relationship Type="http://schemas.openxmlformats.org/officeDocument/2006/relationships/slide" Target="/ppt/slides/slide2.xml" Id="R364d4e7a90464dbe" /><Relationship Type="http://schemas.openxmlformats.org/officeDocument/2006/relationships/slide" Target="/ppt/slides/slide3.xml" Id="R395f0261f89f4b6e" /><Relationship Type="http://schemas.openxmlformats.org/officeDocument/2006/relationships/slide" Target="/ppt/slides/slide4.xml" Id="R7587ad2e6a094004" /><Relationship Type="http://schemas.openxmlformats.org/officeDocument/2006/relationships/slide" Target="/ppt/slides/slide5.xml" Id="R319bb08fd5c5490f" /><Relationship Type="http://schemas.openxmlformats.org/officeDocument/2006/relationships/slide" Target="/ppt/slides/slide6.xml" Id="R9d99de5405564156" /><Relationship Type="http://schemas.openxmlformats.org/officeDocument/2006/relationships/slide" Target="/ppt/slides/slide7.xml" Id="Rc9b162ccc25a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31751b4cb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ede8b76ec41df" /><Relationship Type="http://schemas.openxmlformats.org/officeDocument/2006/relationships/theme" Target="/ppt/slideMasters/theme/theme1.xml" Id="R2f230addb2ec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ede8b76ec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429f0ce2348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4c8a88cb2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b5b1bd444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45ea1616d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e72c18126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43adbc4d341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7af7bdba1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LUNDEKVAM COLIN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