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14c1c2a94240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1714a07c044537"/>
  </p:sldMasterIdLst>
  <p:sldIdLst>
    <p:sldId xmlns:r="http://schemas.openxmlformats.org/officeDocument/2006/relationships" id="256" r:id="Rfae4e317c36a4041"/>
    <p:sldId xmlns:r="http://schemas.openxmlformats.org/officeDocument/2006/relationships" id="257" r:id="R8297d3049fb04ef3"/>
    <p:sldId xmlns:r="http://schemas.openxmlformats.org/officeDocument/2006/relationships" id="258" r:id="R8437695130334096"/>
    <p:sldId xmlns:r="http://schemas.openxmlformats.org/officeDocument/2006/relationships" id="259" r:id="Rbfe3dc31a3a745b5"/>
    <p:sldId xmlns:r="http://schemas.openxmlformats.org/officeDocument/2006/relationships" id="260" r:id="R8538b0401d304eff"/>
    <p:sldId xmlns:r="http://schemas.openxmlformats.org/officeDocument/2006/relationships" id="261" r:id="R55f6e47d07a249ed"/>
    <p:sldId xmlns:r="http://schemas.openxmlformats.org/officeDocument/2006/relationships" id="262" r:id="R4a1a48ef697e43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714a07c044537" /><Relationship Type="http://schemas.openxmlformats.org/officeDocument/2006/relationships/slide" Target="/ppt/slides/slide1.xml" Id="Rfae4e317c36a4041" /><Relationship Type="http://schemas.openxmlformats.org/officeDocument/2006/relationships/slide" Target="/ppt/slides/slide2.xml" Id="R8297d3049fb04ef3" /><Relationship Type="http://schemas.openxmlformats.org/officeDocument/2006/relationships/slide" Target="/ppt/slides/slide3.xml" Id="R8437695130334096" /><Relationship Type="http://schemas.openxmlformats.org/officeDocument/2006/relationships/slide" Target="/ppt/slides/slide4.xml" Id="Rbfe3dc31a3a745b5" /><Relationship Type="http://schemas.openxmlformats.org/officeDocument/2006/relationships/slide" Target="/ppt/slides/slide5.xml" Id="R8538b0401d304eff" /><Relationship Type="http://schemas.openxmlformats.org/officeDocument/2006/relationships/slide" Target="/ppt/slides/slide6.xml" Id="R55f6e47d07a249ed" /><Relationship Type="http://schemas.openxmlformats.org/officeDocument/2006/relationships/slide" Target="/ppt/slides/slide7.xml" Id="R4a1a48ef697e43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0931981c843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3693e08994635" /><Relationship Type="http://schemas.openxmlformats.org/officeDocument/2006/relationships/theme" Target="/ppt/slideMasters/theme/theme1.xml" Id="Ra3d8d0dbdbad4a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63693e089946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a50806d9849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d1547086e43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65654323245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00967e75c42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adf36ba124c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11a802b5d47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c717a8a6a47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WOENSEL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ble etablert [år] og holder til i Finstadjordet.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7 024 981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6 345 160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16 812 891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43 720 419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49 569 658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 WOENSEL KOOY JAN 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991 253 777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