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67b9e80a5647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1c1e353e324e72"/>
  </p:sldMasterIdLst>
  <p:sldIdLst>
    <p:sldId xmlns:r="http://schemas.openxmlformats.org/officeDocument/2006/relationships" id="256" r:id="R1064729d6c8c42d2"/>
    <p:sldId xmlns:r="http://schemas.openxmlformats.org/officeDocument/2006/relationships" id="257" r:id="R7dff9a67c2bc48cf"/>
    <p:sldId xmlns:r="http://schemas.openxmlformats.org/officeDocument/2006/relationships" id="258" r:id="Rfa4d062570f24286"/>
    <p:sldId xmlns:r="http://schemas.openxmlformats.org/officeDocument/2006/relationships" id="259" r:id="R88e438dccdb944a6"/>
    <p:sldId xmlns:r="http://schemas.openxmlformats.org/officeDocument/2006/relationships" id="260" r:id="R978acc94bb884240"/>
    <p:sldId xmlns:r="http://schemas.openxmlformats.org/officeDocument/2006/relationships" id="261" r:id="Ree2b7dbf56bd4aab"/>
    <p:sldId xmlns:r="http://schemas.openxmlformats.org/officeDocument/2006/relationships" id="262" r:id="Rc74b1578d31447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1c1e353e324e72" /><Relationship Type="http://schemas.openxmlformats.org/officeDocument/2006/relationships/slide" Target="/ppt/slides/slide1.xml" Id="R1064729d6c8c42d2" /><Relationship Type="http://schemas.openxmlformats.org/officeDocument/2006/relationships/slide" Target="/ppt/slides/slide2.xml" Id="R7dff9a67c2bc48cf" /><Relationship Type="http://schemas.openxmlformats.org/officeDocument/2006/relationships/slide" Target="/ppt/slides/slide3.xml" Id="Rfa4d062570f24286" /><Relationship Type="http://schemas.openxmlformats.org/officeDocument/2006/relationships/slide" Target="/ppt/slides/slide4.xml" Id="R88e438dccdb944a6" /><Relationship Type="http://schemas.openxmlformats.org/officeDocument/2006/relationships/slide" Target="/ppt/slides/slide5.xml" Id="R978acc94bb884240" /><Relationship Type="http://schemas.openxmlformats.org/officeDocument/2006/relationships/slide" Target="/ppt/slides/slide6.xml" Id="Ree2b7dbf56bd4aab" /><Relationship Type="http://schemas.openxmlformats.org/officeDocument/2006/relationships/slide" Target="/ppt/slides/slide7.xml" Id="Rc74b1578d31447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549b7bc9b24a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fe93b07a04720" /><Relationship Type="http://schemas.openxmlformats.org/officeDocument/2006/relationships/theme" Target="/ppt/slideMasters/theme/theme1.xml" Id="Rf475025dcd3544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ffe93b07a047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e8208ae3f40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8f7ec849e46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03a536b0d4c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25d4bbeb145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f3d58e03d48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b1a6136ca4a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f1121f17c45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K.T. BRØVIG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K.T. BRØVIG INVEST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15 834 180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22 908 948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45 721 969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62 875 881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BRØVIG VIGDIS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CAMPITOR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ICB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KARLIN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Tørres Kristian Brøvig, Nodenesveien 58B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4643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991 395 881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