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a80bdc178794ae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59e8a78f2ec433d"/>
  </p:sldMasterIdLst>
  <p:sldIdLst>
    <p:sldId xmlns:r="http://schemas.openxmlformats.org/officeDocument/2006/relationships" id="256" r:id="R12d83d8691aa464f"/>
    <p:sldId xmlns:r="http://schemas.openxmlformats.org/officeDocument/2006/relationships" id="257" r:id="R4ff448e9e96e45a4"/>
    <p:sldId xmlns:r="http://schemas.openxmlformats.org/officeDocument/2006/relationships" id="258" r:id="R679e9c786fa7426e"/>
    <p:sldId xmlns:r="http://schemas.openxmlformats.org/officeDocument/2006/relationships" id="259" r:id="R9c7e6690727044c3"/>
    <p:sldId xmlns:r="http://schemas.openxmlformats.org/officeDocument/2006/relationships" id="260" r:id="R35616f76a44c421a"/>
    <p:sldId xmlns:r="http://schemas.openxmlformats.org/officeDocument/2006/relationships" id="261" r:id="R96908f3b29bb4de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59e8a78f2ec433d" /><Relationship Type="http://schemas.openxmlformats.org/officeDocument/2006/relationships/slide" Target="/ppt/slides/slide1.xml" Id="R12d83d8691aa464f" /><Relationship Type="http://schemas.openxmlformats.org/officeDocument/2006/relationships/slide" Target="/ppt/slides/slide2.xml" Id="R4ff448e9e96e45a4" /><Relationship Type="http://schemas.openxmlformats.org/officeDocument/2006/relationships/slide" Target="/ppt/slides/slide3.xml" Id="R679e9c786fa7426e" /><Relationship Type="http://schemas.openxmlformats.org/officeDocument/2006/relationships/slide" Target="/ppt/slides/slide4.xml" Id="R9c7e6690727044c3" /><Relationship Type="http://schemas.openxmlformats.org/officeDocument/2006/relationships/slide" Target="/ppt/slides/slide5.xml" Id="R35616f76a44c421a" /><Relationship Type="http://schemas.openxmlformats.org/officeDocument/2006/relationships/slide" Target="/ppt/slides/slide6.xml" Id="R96908f3b29bb4de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7efadac39d741d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1f74c47d5a4ef4" /><Relationship Type="http://schemas.openxmlformats.org/officeDocument/2006/relationships/theme" Target="/ppt/slideMasters/theme/theme1.xml" Id="R913e20c2e2004a5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e1f74c47d5a4ef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16cec833594d4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8a8d65dc3943e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e2c900c64e4a4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15db2da0ab481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6a954fe45848d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55c38b00a7418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PARATA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PARATA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PARATA AS ble etablert [år] og holder til i Øvre Årdal.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PARATA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PARATA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PARATA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5 866 857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354 955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341 444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1 660 469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2 663 214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PARATA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Jotunvegen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6884 Øvre Årdal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991 405 518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PARATA AS</a:t>
            </a:r>
          </a:p>
        </p:txBody>
      </p:sp>
    </p:spTree>
  </p:cSld>
  <p:clrMapOvr>
    <a:masterClrMapping xmlns:a="http://schemas.openxmlformats.org/drawingml/2006/main"/>
  </p:clrMapOvr>
</p:sld>
</file>