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ea39874e040489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bb34201374c45e1"/>
  </p:sldMasterIdLst>
  <p:sldIdLst>
    <p:sldId xmlns:r="http://schemas.openxmlformats.org/officeDocument/2006/relationships" id="256" r:id="R9e41c44ed8a14624"/>
    <p:sldId xmlns:r="http://schemas.openxmlformats.org/officeDocument/2006/relationships" id="257" r:id="R253cde98e4ae42c0"/>
    <p:sldId xmlns:r="http://schemas.openxmlformats.org/officeDocument/2006/relationships" id="258" r:id="R9c9ddecc0621413d"/>
    <p:sldId xmlns:r="http://schemas.openxmlformats.org/officeDocument/2006/relationships" id="259" r:id="R5d8e3283ef154310"/>
    <p:sldId xmlns:r="http://schemas.openxmlformats.org/officeDocument/2006/relationships" id="260" r:id="Rdc0397c8b7534023"/>
    <p:sldId xmlns:r="http://schemas.openxmlformats.org/officeDocument/2006/relationships" id="261" r:id="R59a2e7a4cc474dc1"/>
    <p:sldId xmlns:r="http://schemas.openxmlformats.org/officeDocument/2006/relationships" id="262" r:id="Rc2a6b2e3dd0f474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b34201374c45e1" /><Relationship Type="http://schemas.openxmlformats.org/officeDocument/2006/relationships/slide" Target="/ppt/slides/slide1.xml" Id="R9e41c44ed8a14624" /><Relationship Type="http://schemas.openxmlformats.org/officeDocument/2006/relationships/slide" Target="/ppt/slides/slide2.xml" Id="R253cde98e4ae42c0" /><Relationship Type="http://schemas.openxmlformats.org/officeDocument/2006/relationships/slide" Target="/ppt/slides/slide3.xml" Id="R9c9ddecc0621413d" /><Relationship Type="http://schemas.openxmlformats.org/officeDocument/2006/relationships/slide" Target="/ppt/slides/slide4.xml" Id="R5d8e3283ef154310" /><Relationship Type="http://schemas.openxmlformats.org/officeDocument/2006/relationships/slide" Target="/ppt/slides/slide5.xml" Id="Rdc0397c8b7534023" /><Relationship Type="http://schemas.openxmlformats.org/officeDocument/2006/relationships/slide" Target="/ppt/slides/slide6.xml" Id="R59a2e7a4cc474dc1" /><Relationship Type="http://schemas.openxmlformats.org/officeDocument/2006/relationships/slide" Target="/ppt/slides/slide7.xml" Id="Rc2a6b2e3dd0f474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191793f53a4cc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c8d015be054aad" /><Relationship Type="http://schemas.openxmlformats.org/officeDocument/2006/relationships/theme" Target="/ppt/slideMasters/theme/theme1.xml" Id="R0f0858d6951b47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fc8d015be054aa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d2db28e4c44d5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1e7e8664654e1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669929a5e1415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7393b7b3c9489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7943453ff3450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68d37c8ba844f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b2086c2f2240a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DRAMMEN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DRAMMEN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DRAMMEN REVISJON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DRAMMEN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DRAMMEN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DRAMMEN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5 871 029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2 301 612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1 843 195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4 539 577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5 793 986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DRAMMEN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HAGEN HANS KRISTIAN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DRAMMEN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Bjørnstjerne Bjørnsons gate 110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3044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82 96 96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991 445 668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DRAMMEN REVISJON AS</a:t>
            </a:r>
          </a:p>
        </p:txBody>
      </p:sp>
    </p:spTree>
  </p:cSld>
  <p:clrMapOvr>
    <a:masterClrMapping xmlns:a="http://schemas.openxmlformats.org/drawingml/2006/main"/>
  </p:clrMapOvr>
</p:sld>
</file>