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ea188b196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b7e2cbc614563"/>
  </p:sldMasterIdLst>
  <p:sldIdLst>
    <p:sldId xmlns:r="http://schemas.openxmlformats.org/officeDocument/2006/relationships" id="256" r:id="Rd8620d5291ce4941"/>
    <p:sldId xmlns:r="http://schemas.openxmlformats.org/officeDocument/2006/relationships" id="257" r:id="R18393fc2a4d84ddd"/>
    <p:sldId xmlns:r="http://schemas.openxmlformats.org/officeDocument/2006/relationships" id="258" r:id="Rc33d40eb680c4547"/>
    <p:sldId xmlns:r="http://schemas.openxmlformats.org/officeDocument/2006/relationships" id="259" r:id="Rafbd0db58f5a47cd"/>
    <p:sldId xmlns:r="http://schemas.openxmlformats.org/officeDocument/2006/relationships" id="260" r:id="Rb05fb31a026e4072"/>
    <p:sldId xmlns:r="http://schemas.openxmlformats.org/officeDocument/2006/relationships" id="261" r:id="R87190357588541a1"/>
    <p:sldId xmlns:r="http://schemas.openxmlformats.org/officeDocument/2006/relationships" id="262" r:id="R2618ec386fcb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b7e2cbc614563" /><Relationship Type="http://schemas.openxmlformats.org/officeDocument/2006/relationships/slide" Target="/ppt/slides/slide1.xml" Id="Rd8620d5291ce4941" /><Relationship Type="http://schemas.openxmlformats.org/officeDocument/2006/relationships/slide" Target="/ppt/slides/slide2.xml" Id="R18393fc2a4d84ddd" /><Relationship Type="http://schemas.openxmlformats.org/officeDocument/2006/relationships/slide" Target="/ppt/slides/slide3.xml" Id="Rc33d40eb680c4547" /><Relationship Type="http://schemas.openxmlformats.org/officeDocument/2006/relationships/slide" Target="/ppt/slides/slide4.xml" Id="Rafbd0db58f5a47cd" /><Relationship Type="http://schemas.openxmlformats.org/officeDocument/2006/relationships/slide" Target="/ppt/slides/slide5.xml" Id="Rb05fb31a026e4072" /><Relationship Type="http://schemas.openxmlformats.org/officeDocument/2006/relationships/slide" Target="/ppt/slides/slide6.xml" Id="R87190357588541a1" /><Relationship Type="http://schemas.openxmlformats.org/officeDocument/2006/relationships/slide" Target="/ppt/slides/slide7.xml" Id="R2618ec386fcb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192b551cb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4711cebc4fb0" /><Relationship Type="http://schemas.openxmlformats.org/officeDocument/2006/relationships/theme" Target="/ppt/slideMasters/theme/theme1.xml" Id="R6215065f0e2b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84711cebc4f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94d53f2304b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e06a24279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7fea5bc83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01d1df1e7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343159de2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1e524ae54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f64f8615a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117 053 134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GAARUD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