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12a896656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e9aeee59f4fc1"/>
  </p:sldMasterIdLst>
  <p:sldIdLst>
    <p:sldId xmlns:r="http://schemas.openxmlformats.org/officeDocument/2006/relationships" id="256" r:id="R9d667e6f02ac4ffb"/>
    <p:sldId xmlns:r="http://schemas.openxmlformats.org/officeDocument/2006/relationships" id="257" r:id="R395b0dd65c5a4430"/>
    <p:sldId xmlns:r="http://schemas.openxmlformats.org/officeDocument/2006/relationships" id="258" r:id="R8d6a4a10b5594b62"/>
    <p:sldId xmlns:r="http://schemas.openxmlformats.org/officeDocument/2006/relationships" id="259" r:id="R09535c46768b4ad5"/>
    <p:sldId xmlns:r="http://schemas.openxmlformats.org/officeDocument/2006/relationships" id="260" r:id="R47e49e053a354083"/>
    <p:sldId xmlns:r="http://schemas.openxmlformats.org/officeDocument/2006/relationships" id="261" r:id="R16283110a2964f60"/>
    <p:sldId xmlns:r="http://schemas.openxmlformats.org/officeDocument/2006/relationships" id="262" r:id="Rc6ce10b789ae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e9aeee59f4fc1" /><Relationship Type="http://schemas.openxmlformats.org/officeDocument/2006/relationships/slide" Target="/ppt/slides/slide1.xml" Id="R9d667e6f02ac4ffb" /><Relationship Type="http://schemas.openxmlformats.org/officeDocument/2006/relationships/slide" Target="/ppt/slides/slide2.xml" Id="R395b0dd65c5a4430" /><Relationship Type="http://schemas.openxmlformats.org/officeDocument/2006/relationships/slide" Target="/ppt/slides/slide3.xml" Id="R8d6a4a10b5594b62" /><Relationship Type="http://schemas.openxmlformats.org/officeDocument/2006/relationships/slide" Target="/ppt/slides/slide4.xml" Id="R09535c46768b4ad5" /><Relationship Type="http://schemas.openxmlformats.org/officeDocument/2006/relationships/slide" Target="/ppt/slides/slide5.xml" Id="R47e49e053a354083" /><Relationship Type="http://schemas.openxmlformats.org/officeDocument/2006/relationships/slide" Target="/ppt/slides/slide6.xml" Id="R16283110a2964f60" /><Relationship Type="http://schemas.openxmlformats.org/officeDocument/2006/relationships/slide" Target="/ppt/slides/slide7.xml" Id="Rc6ce10b789ae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62518897d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30252eb1464f" /><Relationship Type="http://schemas.openxmlformats.org/officeDocument/2006/relationships/theme" Target="/ppt/slideMasters/theme/theme1.xml" Id="Rd4b5e284c395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830252eb1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95d1cdf2e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04a002b3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685b99302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594d8923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bab8c89ee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2aea585eb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af471ba21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