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652ec289348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2e92ad0f94b70"/>
  </p:sldMasterIdLst>
  <p:sldIdLst>
    <p:sldId xmlns:r="http://schemas.openxmlformats.org/officeDocument/2006/relationships" id="256" r:id="R0c84706565e54ab9"/>
    <p:sldId xmlns:r="http://schemas.openxmlformats.org/officeDocument/2006/relationships" id="257" r:id="R6506226469254273"/>
    <p:sldId xmlns:r="http://schemas.openxmlformats.org/officeDocument/2006/relationships" id="258" r:id="Re3b798e5466342ae"/>
    <p:sldId xmlns:r="http://schemas.openxmlformats.org/officeDocument/2006/relationships" id="259" r:id="Ra910a1dd944e45bd"/>
    <p:sldId xmlns:r="http://schemas.openxmlformats.org/officeDocument/2006/relationships" id="260" r:id="R4d1f50690f074815"/>
    <p:sldId xmlns:r="http://schemas.openxmlformats.org/officeDocument/2006/relationships" id="261" r:id="R29fcc03e6ec149f9"/>
    <p:sldId xmlns:r="http://schemas.openxmlformats.org/officeDocument/2006/relationships" id="262" r:id="Rb7d6c0aa536d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2e92ad0f94b70" /><Relationship Type="http://schemas.openxmlformats.org/officeDocument/2006/relationships/slide" Target="/ppt/slides/slide1.xml" Id="R0c84706565e54ab9" /><Relationship Type="http://schemas.openxmlformats.org/officeDocument/2006/relationships/slide" Target="/ppt/slides/slide2.xml" Id="R6506226469254273" /><Relationship Type="http://schemas.openxmlformats.org/officeDocument/2006/relationships/slide" Target="/ppt/slides/slide3.xml" Id="Re3b798e5466342ae" /><Relationship Type="http://schemas.openxmlformats.org/officeDocument/2006/relationships/slide" Target="/ppt/slides/slide4.xml" Id="Ra910a1dd944e45bd" /><Relationship Type="http://schemas.openxmlformats.org/officeDocument/2006/relationships/slide" Target="/ppt/slides/slide5.xml" Id="R4d1f50690f074815" /><Relationship Type="http://schemas.openxmlformats.org/officeDocument/2006/relationships/slide" Target="/ppt/slides/slide6.xml" Id="R29fcc03e6ec149f9" /><Relationship Type="http://schemas.openxmlformats.org/officeDocument/2006/relationships/slide" Target="/ppt/slides/slide7.xml" Id="Rb7d6c0aa536d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3b42fdc44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296639511467e" /><Relationship Type="http://schemas.openxmlformats.org/officeDocument/2006/relationships/theme" Target="/ppt/slideMasters/theme/theme1.xml" Id="R17bff97fdb2a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7296639511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f3ece9872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38ec3a16e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6840e64d940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693e7d50b4f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cd5468f6f45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6715dc61249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297921257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B-S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B-S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16 265 870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777 998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5 963 124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EIRIN HELGA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SILJE ELISABETH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SIW HOLTH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DALTORP-LUNDBERG JANNE 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GLØTTA ANETTE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EIRIN HELGA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eirin@b-s-regnskap.no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