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96ef8d4d2344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026b1e5a4c4cfa"/>
  </p:sldMasterIdLst>
  <p:sldIdLst>
    <p:sldId xmlns:r="http://schemas.openxmlformats.org/officeDocument/2006/relationships" id="256" r:id="R48f3be4f5de74907"/>
    <p:sldId xmlns:r="http://schemas.openxmlformats.org/officeDocument/2006/relationships" id="257" r:id="R5f9afb3c9d684b1f"/>
    <p:sldId xmlns:r="http://schemas.openxmlformats.org/officeDocument/2006/relationships" id="258" r:id="Rdcb5ae692a6842cb"/>
    <p:sldId xmlns:r="http://schemas.openxmlformats.org/officeDocument/2006/relationships" id="259" r:id="R0322ff74862d4b5a"/>
    <p:sldId xmlns:r="http://schemas.openxmlformats.org/officeDocument/2006/relationships" id="260" r:id="Rcadc7b582f224457"/>
    <p:sldId xmlns:r="http://schemas.openxmlformats.org/officeDocument/2006/relationships" id="261" r:id="Rdab81d31816c473d"/>
    <p:sldId xmlns:r="http://schemas.openxmlformats.org/officeDocument/2006/relationships" id="262" r:id="R3c1d43668cfc40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26b1e5a4c4cfa" /><Relationship Type="http://schemas.openxmlformats.org/officeDocument/2006/relationships/slide" Target="/ppt/slides/slide1.xml" Id="R48f3be4f5de74907" /><Relationship Type="http://schemas.openxmlformats.org/officeDocument/2006/relationships/slide" Target="/ppt/slides/slide2.xml" Id="R5f9afb3c9d684b1f" /><Relationship Type="http://schemas.openxmlformats.org/officeDocument/2006/relationships/slide" Target="/ppt/slides/slide3.xml" Id="Rdcb5ae692a6842cb" /><Relationship Type="http://schemas.openxmlformats.org/officeDocument/2006/relationships/slide" Target="/ppt/slides/slide4.xml" Id="R0322ff74862d4b5a" /><Relationship Type="http://schemas.openxmlformats.org/officeDocument/2006/relationships/slide" Target="/ppt/slides/slide5.xml" Id="Rcadc7b582f224457" /><Relationship Type="http://schemas.openxmlformats.org/officeDocument/2006/relationships/slide" Target="/ppt/slides/slide6.xml" Id="Rdab81d31816c473d" /><Relationship Type="http://schemas.openxmlformats.org/officeDocument/2006/relationships/slide" Target="/ppt/slides/slide7.xml" Id="R3c1d43668cfc40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03b5854d34b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e4748b1854927" /><Relationship Type="http://schemas.openxmlformats.org/officeDocument/2006/relationships/theme" Target="/ppt/slideMasters/theme/theme1.xml" Id="R9ec102c71bd54e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4e4748b18549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e52ca352e47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cd3281ce748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0cea4e47141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1669be63b45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3a5edd3584f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9fe0b135d4f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d2cf5e07e45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POM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19 190 754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95 913 171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113 288 547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OLAV MONSETH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Olav Monseth, Thorvald Erichsens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pm@eecapital.no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991 655 174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 INVEST AS</a:t>
            </a:r>
          </a:p>
        </p:txBody>
      </p:sp>
    </p:spTree>
  </p:cSld>
  <p:clrMapOvr>
    <a:masterClrMapping xmlns:a="http://schemas.openxmlformats.org/drawingml/2006/main"/>
  </p:clrMapOvr>
</p:sld>
</file>