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7eb6b871cc46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952fb5b3474d2b"/>
  </p:sldMasterIdLst>
  <p:sldIdLst>
    <p:sldId xmlns:r="http://schemas.openxmlformats.org/officeDocument/2006/relationships" id="256" r:id="R6cfcf9b4b85e476e"/>
    <p:sldId xmlns:r="http://schemas.openxmlformats.org/officeDocument/2006/relationships" id="257" r:id="R7de1befe88dc4815"/>
    <p:sldId xmlns:r="http://schemas.openxmlformats.org/officeDocument/2006/relationships" id="258" r:id="R39749177904d437e"/>
    <p:sldId xmlns:r="http://schemas.openxmlformats.org/officeDocument/2006/relationships" id="259" r:id="Ra58537525e26449f"/>
    <p:sldId xmlns:r="http://schemas.openxmlformats.org/officeDocument/2006/relationships" id="260" r:id="R6c159105c4aa4b43"/>
    <p:sldId xmlns:r="http://schemas.openxmlformats.org/officeDocument/2006/relationships" id="261" r:id="R79a5b0fc077f4f63"/>
    <p:sldId xmlns:r="http://schemas.openxmlformats.org/officeDocument/2006/relationships" id="262" r:id="Rfffec4cf60b04a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952fb5b3474d2b" /><Relationship Type="http://schemas.openxmlformats.org/officeDocument/2006/relationships/slide" Target="/ppt/slides/slide1.xml" Id="R6cfcf9b4b85e476e" /><Relationship Type="http://schemas.openxmlformats.org/officeDocument/2006/relationships/slide" Target="/ppt/slides/slide2.xml" Id="R7de1befe88dc4815" /><Relationship Type="http://schemas.openxmlformats.org/officeDocument/2006/relationships/slide" Target="/ppt/slides/slide3.xml" Id="R39749177904d437e" /><Relationship Type="http://schemas.openxmlformats.org/officeDocument/2006/relationships/slide" Target="/ppt/slides/slide4.xml" Id="Ra58537525e26449f" /><Relationship Type="http://schemas.openxmlformats.org/officeDocument/2006/relationships/slide" Target="/ppt/slides/slide5.xml" Id="R6c159105c4aa4b43" /><Relationship Type="http://schemas.openxmlformats.org/officeDocument/2006/relationships/slide" Target="/ppt/slides/slide6.xml" Id="R79a5b0fc077f4f63" /><Relationship Type="http://schemas.openxmlformats.org/officeDocument/2006/relationships/slide" Target="/ppt/slides/slide7.xml" Id="Rfffec4cf60b04a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389bf44a84a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d6f1584ee4014" /><Relationship Type="http://schemas.openxmlformats.org/officeDocument/2006/relationships/theme" Target="/ppt/slideMasters/theme/theme1.xml" Id="Re14d47b522eb4e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7d6f1584ee40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7f44e04cd40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13f18cb7445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61124a26b4a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395385a0c43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9862ff0de47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e416efb3844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91bce189843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HIPPOCAMPUS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HIPPOCAMPUS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2 154 621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656 324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1 778 948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2 311 276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RØNNEVIG EBBESEN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55 90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991 679 111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HIPPOCAMPUS AS</a:t>
            </a:r>
          </a:p>
        </p:txBody>
      </p:sp>
    </p:spTree>
  </p:cSld>
  <p:clrMapOvr>
    <a:masterClrMapping xmlns:a="http://schemas.openxmlformats.org/drawingml/2006/main"/>
  </p:clrMapOvr>
</p:sld>
</file>