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47bdf76ad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90966e55a4500"/>
  </p:sldMasterIdLst>
  <p:sldIdLst>
    <p:sldId xmlns:r="http://schemas.openxmlformats.org/officeDocument/2006/relationships" id="256" r:id="R4c18b987d2f548ed"/>
    <p:sldId xmlns:r="http://schemas.openxmlformats.org/officeDocument/2006/relationships" id="257" r:id="Rf5df72444b154735"/>
    <p:sldId xmlns:r="http://schemas.openxmlformats.org/officeDocument/2006/relationships" id="258" r:id="Rc9958f78a3664801"/>
    <p:sldId xmlns:r="http://schemas.openxmlformats.org/officeDocument/2006/relationships" id="259" r:id="R833cc519ac3b46c8"/>
    <p:sldId xmlns:r="http://schemas.openxmlformats.org/officeDocument/2006/relationships" id="260" r:id="Rfba7ec08e04747f6"/>
    <p:sldId xmlns:r="http://schemas.openxmlformats.org/officeDocument/2006/relationships" id="261" r:id="R7423881ff82f437b"/>
    <p:sldId xmlns:r="http://schemas.openxmlformats.org/officeDocument/2006/relationships" id="262" r:id="R428738b90d8b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90966e55a4500" /><Relationship Type="http://schemas.openxmlformats.org/officeDocument/2006/relationships/slide" Target="/ppt/slides/slide1.xml" Id="R4c18b987d2f548ed" /><Relationship Type="http://schemas.openxmlformats.org/officeDocument/2006/relationships/slide" Target="/ppt/slides/slide2.xml" Id="Rf5df72444b154735" /><Relationship Type="http://schemas.openxmlformats.org/officeDocument/2006/relationships/slide" Target="/ppt/slides/slide3.xml" Id="Rc9958f78a3664801" /><Relationship Type="http://schemas.openxmlformats.org/officeDocument/2006/relationships/slide" Target="/ppt/slides/slide4.xml" Id="R833cc519ac3b46c8" /><Relationship Type="http://schemas.openxmlformats.org/officeDocument/2006/relationships/slide" Target="/ppt/slides/slide5.xml" Id="Rfba7ec08e04747f6" /><Relationship Type="http://schemas.openxmlformats.org/officeDocument/2006/relationships/slide" Target="/ppt/slides/slide6.xml" Id="R7423881ff82f437b" /><Relationship Type="http://schemas.openxmlformats.org/officeDocument/2006/relationships/slide" Target="/ppt/slides/slide7.xml" Id="R428738b90d8b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e478a92c4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66b8264c4762" /><Relationship Type="http://schemas.openxmlformats.org/officeDocument/2006/relationships/theme" Target="/ppt/slideMasters/theme/theme1.xml" Id="R2bdb21807790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066b8264c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9b9aa57a8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9d7ab1e8d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3db6c9af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5913389f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eb76a365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d52bda2b9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6c7ee017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