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1b88f0b3fc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6aa23188d4163"/>
  </p:sldMasterIdLst>
  <p:sldIdLst>
    <p:sldId xmlns:r="http://schemas.openxmlformats.org/officeDocument/2006/relationships" id="256" r:id="R8acca24df2374e5e"/>
    <p:sldId xmlns:r="http://schemas.openxmlformats.org/officeDocument/2006/relationships" id="257" r:id="R1b1913e778f54b92"/>
    <p:sldId xmlns:r="http://schemas.openxmlformats.org/officeDocument/2006/relationships" id="258" r:id="Rd5e29d45c557451e"/>
    <p:sldId xmlns:r="http://schemas.openxmlformats.org/officeDocument/2006/relationships" id="259" r:id="R70f57c107dc048e0"/>
    <p:sldId xmlns:r="http://schemas.openxmlformats.org/officeDocument/2006/relationships" id="260" r:id="R68e63152af4747f2"/>
    <p:sldId xmlns:r="http://schemas.openxmlformats.org/officeDocument/2006/relationships" id="261" r:id="R48a9ce6269904566"/>
    <p:sldId xmlns:r="http://schemas.openxmlformats.org/officeDocument/2006/relationships" id="262" r:id="R5da4daeff6cf47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6aa23188d4163" /><Relationship Type="http://schemas.openxmlformats.org/officeDocument/2006/relationships/slide" Target="/ppt/slides/slide1.xml" Id="R8acca24df2374e5e" /><Relationship Type="http://schemas.openxmlformats.org/officeDocument/2006/relationships/slide" Target="/ppt/slides/slide2.xml" Id="R1b1913e778f54b92" /><Relationship Type="http://schemas.openxmlformats.org/officeDocument/2006/relationships/slide" Target="/ppt/slides/slide3.xml" Id="Rd5e29d45c557451e" /><Relationship Type="http://schemas.openxmlformats.org/officeDocument/2006/relationships/slide" Target="/ppt/slides/slide4.xml" Id="R70f57c107dc048e0" /><Relationship Type="http://schemas.openxmlformats.org/officeDocument/2006/relationships/slide" Target="/ppt/slides/slide5.xml" Id="R68e63152af4747f2" /><Relationship Type="http://schemas.openxmlformats.org/officeDocument/2006/relationships/slide" Target="/ppt/slides/slide6.xml" Id="R48a9ce6269904566" /><Relationship Type="http://schemas.openxmlformats.org/officeDocument/2006/relationships/slide" Target="/ppt/slides/slide7.xml" Id="R5da4daeff6cf47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ad0ad03f5f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e31d130a84627" /><Relationship Type="http://schemas.openxmlformats.org/officeDocument/2006/relationships/theme" Target="/ppt/slideMasters/theme/theme1.xml" Id="R2d13b13ae72040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6e31d130a846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d2945322d41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4e06f905e4f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6b21b4193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f72c827cc4f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9b833510c4a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41584212246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2065e54e44f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HERKUS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HERKUS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1 442 098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7 444 766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PETTER BRYNILDSRUD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Brynildsrud, Løkenlia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991 730 400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HERKUS</a:t>
            </a:r>
          </a:p>
        </p:txBody>
      </p:sp>
    </p:spTree>
  </p:cSld>
  <p:clrMapOvr>
    <a:masterClrMapping xmlns:a="http://schemas.openxmlformats.org/drawingml/2006/main"/>
  </p:clrMapOvr>
</p:sld>
</file>