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c61628765f46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f8ea5081644743"/>
  </p:sldMasterIdLst>
  <p:sldIdLst>
    <p:sldId xmlns:r="http://schemas.openxmlformats.org/officeDocument/2006/relationships" id="256" r:id="R54eecdffdd054a05"/>
    <p:sldId xmlns:r="http://schemas.openxmlformats.org/officeDocument/2006/relationships" id="257" r:id="R78db856fd87a42da"/>
    <p:sldId xmlns:r="http://schemas.openxmlformats.org/officeDocument/2006/relationships" id="258" r:id="Rff096df817c44740"/>
    <p:sldId xmlns:r="http://schemas.openxmlformats.org/officeDocument/2006/relationships" id="259" r:id="R73477651ae9a48ad"/>
    <p:sldId xmlns:r="http://schemas.openxmlformats.org/officeDocument/2006/relationships" id="260" r:id="R13a612263a66441b"/>
    <p:sldId xmlns:r="http://schemas.openxmlformats.org/officeDocument/2006/relationships" id="261" r:id="Rdc76f4e4065b43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f8ea5081644743" /><Relationship Type="http://schemas.openxmlformats.org/officeDocument/2006/relationships/slide" Target="/ppt/slides/slide1.xml" Id="R54eecdffdd054a05" /><Relationship Type="http://schemas.openxmlformats.org/officeDocument/2006/relationships/slide" Target="/ppt/slides/slide2.xml" Id="R78db856fd87a42da" /><Relationship Type="http://schemas.openxmlformats.org/officeDocument/2006/relationships/slide" Target="/ppt/slides/slide3.xml" Id="Rff096df817c44740" /><Relationship Type="http://schemas.openxmlformats.org/officeDocument/2006/relationships/slide" Target="/ppt/slides/slide4.xml" Id="R73477651ae9a48ad" /><Relationship Type="http://schemas.openxmlformats.org/officeDocument/2006/relationships/slide" Target="/ppt/slides/slide5.xml" Id="R13a612263a66441b" /><Relationship Type="http://schemas.openxmlformats.org/officeDocument/2006/relationships/slide" Target="/ppt/slides/slide6.xml" Id="Rdc76f4e4065b43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1dcc3e373a42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2cb5ab8094d60" /><Relationship Type="http://schemas.openxmlformats.org/officeDocument/2006/relationships/theme" Target="/ppt/slideMasters/theme/theme1.xml" Id="Re7e0585e45454f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22cb5ab8094d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a296c229c4e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9e345338749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38b32c8ac45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964d257af4b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dca65f7ee47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6152c5e4346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FREWILLA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FREWILLA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FREWILLA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FREWILLA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FREWILLA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FREWILLA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Ryensvingen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991 818 413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FREWILLA AS</a:t>
            </a:r>
          </a:p>
        </p:txBody>
      </p:sp>
    </p:spTree>
  </p:cSld>
  <p:clrMapOvr>
    <a:masterClrMapping xmlns:a="http://schemas.openxmlformats.org/drawingml/2006/main"/>
  </p:clrMapOvr>
</p:sld>
</file>