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f7f653722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21a7b7bbd4cb1"/>
  </p:sldMasterIdLst>
  <p:sldIdLst>
    <p:sldId xmlns:r="http://schemas.openxmlformats.org/officeDocument/2006/relationships" id="256" r:id="Rf99ae6e7290a4de1"/>
    <p:sldId xmlns:r="http://schemas.openxmlformats.org/officeDocument/2006/relationships" id="257" r:id="R0cd6b38fde9e44b5"/>
    <p:sldId xmlns:r="http://schemas.openxmlformats.org/officeDocument/2006/relationships" id="258" r:id="R03de474955a7416c"/>
    <p:sldId xmlns:r="http://schemas.openxmlformats.org/officeDocument/2006/relationships" id="259" r:id="R7c14194fe3e4464b"/>
    <p:sldId xmlns:r="http://schemas.openxmlformats.org/officeDocument/2006/relationships" id="260" r:id="R137e19f4fe4d4179"/>
    <p:sldId xmlns:r="http://schemas.openxmlformats.org/officeDocument/2006/relationships" id="261" r:id="Re5045e6860524b04"/>
    <p:sldId xmlns:r="http://schemas.openxmlformats.org/officeDocument/2006/relationships" id="262" r:id="R344a614ce49f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21a7b7bbd4cb1" /><Relationship Type="http://schemas.openxmlformats.org/officeDocument/2006/relationships/slide" Target="/ppt/slides/slide1.xml" Id="Rf99ae6e7290a4de1" /><Relationship Type="http://schemas.openxmlformats.org/officeDocument/2006/relationships/slide" Target="/ppt/slides/slide2.xml" Id="R0cd6b38fde9e44b5" /><Relationship Type="http://schemas.openxmlformats.org/officeDocument/2006/relationships/slide" Target="/ppt/slides/slide3.xml" Id="R03de474955a7416c" /><Relationship Type="http://schemas.openxmlformats.org/officeDocument/2006/relationships/slide" Target="/ppt/slides/slide4.xml" Id="R7c14194fe3e4464b" /><Relationship Type="http://schemas.openxmlformats.org/officeDocument/2006/relationships/slide" Target="/ppt/slides/slide5.xml" Id="R137e19f4fe4d4179" /><Relationship Type="http://schemas.openxmlformats.org/officeDocument/2006/relationships/slide" Target="/ppt/slides/slide6.xml" Id="Re5045e6860524b04" /><Relationship Type="http://schemas.openxmlformats.org/officeDocument/2006/relationships/slide" Target="/ppt/slides/slide7.xml" Id="R344a614ce49f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2fcf3c462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558895c64a3f" /><Relationship Type="http://schemas.openxmlformats.org/officeDocument/2006/relationships/theme" Target="/ppt/slideMasters/theme/theme1.xml" Id="R8f5d0971a9ea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d558895c6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482da5cc2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d2054ac6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be2167a68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2ec6f98c9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e4737f3aa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d9b301358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97feb6d2c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FREDRIK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