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c7b7dcf4e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64fa480d34af2"/>
  </p:sldMasterIdLst>
  <p:sldIdLst>
    <p:sldId xmlns:r="http://schemas.openxmlformats.org/officeDocument/2006/relationships" id="256" r:id="R7fa0d0b8783c415c"/>
    <p:sldId xmlns:r="http://schemas.openxmlformats.org/officeDocument/2006/relationships" id="257" r:id="R69bc1c49b1b343fe"/>
    <p:sldId xmlns:r="http://schemas.openxmlformats.org/officeDocument/2006/relationships" id="258" r:id="Rbe968d96cd59484c"/>
    <p:sldId xmlns:r="http://schemas.openxmlformats.org/officeDocument/2006/relationships" id="259" r:id="Re1cc476b022b4836"/>
    <p:sldId xmlns:r="http://schemas.openxmlformats.org/officeDocument/2006/relationships" id="260" r:id="R84e525b86e1b42cf"/>
    <p:sldId xmlns:r="http://schemas.openxmlformats.org/officeDocument/2006/relationships" id="261" r:id="R2c9815227b7d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64fa480d34af2" /><Relationship Type="http://schemas.openxmlformats.org/officeDocument/2006/relationships/slide" Target="/ppt/slides/slide1.xml" Id="R7fa0d0b8783c415c" /><Relationship Type="http://schemas.openxmlformats.org/officeDocument/2006/relationships/slide" Target="/ppt/slides/slide2.xml" Id="R69bc1c49b1b343fe" /><Relationship Type="http://schemas.openxmlformats.org/officeDocument/2006/relationships/slide" Target="/ppt/slides/slide3.xml" Id="Rbe968d96cd59484c" /><Relationship Type="http://schemas.openxmlformats.org/officeDocument/2006/relationships/slide" Target="/ppt/slides/slide4.xml" Id="Re1cc476b022b4836" /><Relationship Type="http://schemas.openxmlformats.org/officeDocument/2006/relationships/slide" Target="/ppt/slides/slide5.xml" Id="R84e525b86e1b42cf" /><Relationship Type="http://schemas.openxmlformats.org/officeDocument/2006/relationships/slide" Target="/ppt/slides/slide6.xml" Id="R2c9815227b7d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1a9ecbba1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426425464946" /><Relationship Type="http://schemas.openxmlformats.org/officeDocument/2006/relationships/theme" Target="/ppt/slideMasters/theme/theme1.xml" Id="R399c7cc0a818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84264254649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06fffabf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7c0fd2dd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42c491e4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35c78011148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0f961cbe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59bda518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