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5375ea6f1746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c36b7713ba46a7"/>
  </p:sldMasterIdLst>
  <p:sldIdLst>
    <p:sldId xmlns:r="http://schemas.openxmlformats.org/officeDocument/2006/relationships" id="256" r:id="Rde1aa3708cc348dc"/>
    <p:sldId xmlns:r="http://schemas.openxmlformats.org/officeDocument/2006/relationships" id="257" r:id="R29365a1d21aa497c"/>
    <p:sldId xmlns:r="http://schemas.openxmlformats.org/officeDocument/2006/relationships" id="258" r:id="Rf08272e962a8410f"/>
    <p:sldId xmlns:r="http://schemas.openxmlformats.org/officeDocument/2006/relationships" id="259" r:id="R761c6e9a96ed4019"/>
    <p:sldId xmlns:r="http://schemas.openxmlformats.org/officeDocument/2006/relationships" id="260" r:id="R39dc26d9ad4f4f0c"/>
    <p:sldId xmlns:r="http://schemas.openxmlformats.org/officeDocument/2006/relationships" id="261" r:id="R0ea2bf97372f40e4"/>
    <p:sldId xmlns:r="http://schemas.openxmlformats.org/officeDocument/2006/relationships" id="262" r:id="Rfc4035574700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36b7713ba46a7" /><Relationship Type="http://schemas.openxmlformats.org/officeDocument/2006/relationships/slide" Target="/ppt/slides/slide1.xml" Id="Rde1aa3708cc348dc" /><Relationship Type="http://schemas.openxmlformats.org/officeDocument/2006/relationships/slide" Target="/ppt/slides/slide2.xml" Id="R29365a1d21aa497c" /><Relationship Type="http://schemas.openxmlformats.org/officeDocument/2006/relationships/slide" Target="/ppt/slides/slide3.xml" Id="Rf08272e962a8410f" /><Relationship Type="http://schemas.openxmlformats.org/officeDocument/2006/relationships/slide" Target="/ppt/slides/slide4.xml" Id="R761c6e9a96ed4019" /><Relationship Type="http://schemas.openxmlformats.org/officeDocument/2006/relationships/slide" Target="/ppt/slides/slide5.xml" Id="R39dc26d9ad4f4f0c" /><Relationship Type="http://schemas.openxmlformats.org/officeDocument/2006/relationships/slide" Target="/ppt/slides/slide6.xml" Id="R0ea2bf97372f40e4" /><Relationship Type="http://schemas.openxmlformats.org/officeDocument/2006/relationships/slide" Target="/ppt/slides/slide7.xml" Id="Rfc4035574700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04b28861442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3abc10db045e3" /><Relationship Type="http://schemas.openxmlformats.org/officeDocument/2006/relationships/theme" Target="/ppt/slideMasters/theme/theme1.xml" Id="R1ec18dc3daac45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03abc10db045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09ae044cf47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3a6eb327644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d1641daa549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ee872f2c744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70b15665b40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00ca49f9a46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85fe865834c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THG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847 002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632 648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1 255 695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3 123 900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THOMAS KENNETH GUNNARSSON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Gunnarsson, Belsjø terrasse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1443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13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991 873 236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THG INVEST AS</a:t>
            </a:r>
          </a:p>
        </p:txBody>
      </p:sp>
    </p:spTree>
  </p:cSld>
  <p:clrMapOvr>
    <a:masterClrMapping xmlns:a="http://schemas.openxmlformats.org/drawingml/2006/main"/>
  </p:clrMapOvr>
</p:sld>
</file>