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3247b1185a49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5358393048449f"/>
  </p:sldMasterIdLst>
  <p:sldIdLst>
    <p:sldId xmlns:r="http://schemas.openxmlformats.org/officeDocument/2006/relationships" id="256" r:id="Raf277341eb304645"/>
    <p:sldId xmlns:r="http://schemas.openxmlformats.org/officeDocument/2006/relationships" id="257" r:id="R0737db1225df44f7"/>
    <p:sldId xmlns:r="http://schemas.openxmlformats.org/officeDocument/2006/relationships" id="258" r:id="Rd46362fc22494167"/>
    <p:sldId xmlns:r="http://schemas.openxmlformats.org/officeDocument/2006/relationships" id="259" r:id="Rdfdfed6467c54f37"/>
    <p:sldId xmlns:r="http://schemas.openxmlformats.org/officeDocument/2006/relationships" id="260" r:id="Rf14713bd19ec4074"/>
    <p:sldId xmlns:r="http://schemas.openxmlformats.org/officeDocument/2006/relationships" id="261" r:id="R79506462473c49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5358393048449f" /><Relationship Type="http://schemas.openxmlformats.org/officeDocument/2006/relationships/slide" Target="/ppt/slides/slide1.xml" Id="Raf277341eb304645" /><Relationship Type="http://schemas.openxmlformats.org/officeDocument/2006/relationships/slide" Target="/ppt/slides/slide2.xml" Id="R0737db1225df44f7" /><Relationship Type="http://schemas.openxmlformats.org/officeDocument/2006/relationships/slide" Target="/ppt/slides/slide3.xml" Id="Rd46362fc22494167" /><Relationship Type="http://schemas.openxmlformats.org/officeDocument/2006/relationships/slide" Target="/ppt/slides/slide4.xml" Id="Rdfdfed6467c54f37" /><Relationship Type="http://schemas.openxmlformats.org/officeDocument/2006/relationships/slide" Target="/ppt/slides/slide5.xml" Id="Rf14713bd19ec4074" /><Relationship Type="http://schemas.openxmlformats.org/officeDocument/2006/relationships/slide" Target="/ppt/slides/slide6.xml" Id="R79506462473c49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3706ad8c61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cbf1b36094b30" /><Relationship Type="http://schemas.openxmlformats.org/officeDocument/2006/relationships/theme" Target="/ppt/slideMasters/theme/theme1.xml" Id="R591bc7cc83a5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9cbf1b36094b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befb5b447346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7769813049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f1c54a419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7b4d69bfa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ef38b771e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75571e39d47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GJENSIDIGESTIFTELSEN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−3 601 000 000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51 690 000 000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55 290 000 000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www.gjensidigestiftelsen.no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991 896 996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GJENSIDIGESTIFTELSEN</a:t>
            </a:r>
          </a:p>
        </p:txBody>
      </p:sp>
    </p:spTree>
  </p:cSld>
  <p:clrMapOvr>
    <a:masterClrMapping xmlns:a="http://schemas.openxmlformats.org/drawingml/2006/main"/>
  </p:clrMapOvr>
</p:sld>
</file>