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8abc0f998c48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b8773d5ab740a9"/>
  </p:sldMasterIdLst>
  <p:sldIdLst>
    <p:sldId xmlns:r="http://schemas.openxmlformats.org/officeDocument/2006/relationships" id="256" r:id="Rb2644246d99642f0"/>
    <p:sldId xmlns:r="http://schemas.openxmlformats.org/officeDocument/2006/relationships" id="257" r:id="Rc915fff6921848d7"/>
    <p:sldId xmlns:r="http://schemas.openxmlformats.org/officeDocument/2006/relationships" id="258" r:id="Ra71879048b2a4560"/>
    <p:sldId xmlns:r="http://schemas.openxmlformats.org/officeDocument/2006/relationships" id="259" r:id="R806ba9f1ec0647a4"/>
    <p:sldId xmlns:r="http://schemas.openxmlformats.org/officeDocument/2006/relationships" id="260" r:id="R7a4279974daf4d50"/>
    <p:sldId xmlns:r="http://schemas.openxmlformats.org/officeDocument/2006/relationships" id="261" r:id="Red5876f3b6c6498a"/>
    <p:sldId xmlns:r="http://schemas.openxmlformats.org/officeDocument/2006/relationships" id="262" r:id="R1582740e52344d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8773d5ab740a9" /><Relationship Type="http://schemas.openxmlformats.org/officeDocument/2006/relationships/slide" Target="/ppt/slides/slide1.xml" Id="Rb2644246d99642f0" /><Relationship Type="http://schemas.openxmlformats.org/officeDocument/2006/relationships/slide" Target="/ppt/slides/slide2.xml" Id="Rc915fff6921848d7" /><Relationship Type="http://schemas.openxmlformats.org/officeDocument/2006/relationships/slide" Target="/ppt/slides/slide3.xml" Id="Ra71879048b2a4560" /><Relationship Type="http://schemas.openxmlformats.org/officeDocument/2006/relationships/slide" Target="/ppt/slides/slide4.xml" Id="R806ba9f1ec0647a4" /><Relationship Type="http://schemas.openxmlformats.org/officeDocument/2006/relationships/slide" Target="/ppt/slides/slide5.xml" Id="R7a4279974daf4d50" /><Relationship Type="http://schemas.openxmlformats.org/officeDocument/2006/relationships/slide" Target="/ppt/slides/slide6.xml" Id="Red5876f3b6c6498a" /><Relationship Type="http://schemas.openxmlformats.org/officeDocument/2006/relationships/slide" Target="/ppt/slides/slide7.xml" Id="R1582740e52344d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974e3a02c44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962c0d94e4344" /><Relationship Type="http://schemas.openxmlformats.org/officeDocument/2006/relationships/theme" Target="/ppt/slideMasters/theme/theme1.xml" Id="R0d0d321e0a4e46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3962c0d94e43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11e575e4b4e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4461cfc7648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39138d74842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63a6eaf5c4e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b4ba7842e49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deddf55c249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871c526a447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JOHDI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530 288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575 168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OVE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JOVAR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Jovar Bakken, Louises gate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991 901 035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