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6986851c6447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888d9c2f664ba7"/>
  </p:sldMasterIdLst>
  <p:sldIdLst>
    <p:sldId xmlns:r="http://schemas.openxmlformats.org/officeDocument/2006/relationships" id="256" r:id="R1fc977fe2e144fd8"/>
    <p:sldId xmlns:r="http://schemas.openxmlformats.org/officeDocument/2006/relationships" id="257" r:id="R8ce0a183f5504b90"/>
    <p:sldId xmlns:r="http://schemas.openxmlformats.org/officeDocument/2006/relationships" id="258" r:id="R03cfa3dfe583480d"/>
    <p:sldId xmlns:r="http://schemas.openxmlformats.org/officeDocument/2006/relationships" id="259" r:id="R9474eafdf254415e"/>
    <p:sldId xmlns:r="http://schemas.openxmlformats.org/officeDocument/2006/relationships" id="260" r:id="R01da0171e6774008"/>
    <p:sldId xmlns:r="http://schemas.openxmlformats.org/officeDocument/2006/relationships" id="261" r:id="Rb4787026dde643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888d9c2f664ba7" /><Relationship Type="http://schemas.openxmlformats.org/officeDocument/2006/relationships/slide" Target="/ppt/slides/slide1.xml" Id="R1fc977fe2e144fd8" /><Relationship Type="http://schemas.openxmlformats.org/officeDocument/2006/relationships/slide" Target="/ppt/slides/slide2.xml" Id="R8ce0a183f5504b90" /><Relationship Type="http://schemas.openxmlformats.org/officeDocument/2006/relationships/slide" Target="/ppt/slides/slide3.xml" Id="R03cfa3dfe583480d" /><Relationship Type="http://schemas.openxmlformats.org/officeDocument/2006/relationships/slide" Target="/ppt/slides/slide4.xml" Id="R9474eafdf254415e" /><Relationship Type="http://schemas.openxmlformats.org/officeDocument/2006/relationships/slide" Target="/ppt/slides/slide5.xml" Id="R01da0171e6774008" /><Relationship Type="http://schemas.openxmlformats.org/officeDocument/2006/relationships/slide" Target="/ppt/slides/slide6.xml" Id="Rb4787026dde643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20ef2b758648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aad243295402e" /><Relationship Type="http://schemas.openxmlformats.org/officeDocument/2006/relationships/theme" Target="/ppt/slideMasters/theme/theme1.xml" Id="R663942013f234d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0aad24329540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6e92438f34c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862342b704a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56e7805804b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1d8b8aee547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62ce40b8048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55d44078941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Neverlia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