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785cab365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a799ba5354aa5"/>
  </p:sldMasterIdLst>
  <p:sldIdLst>
    <p:sldId xmlns:r="http://schemas.openxmlformats.org/officeDocument/2006/relationships" id="256" r:id="Rf909cf22ffa644a0"/>
    <p:sldId xmlns:r="http://schemas.openxmlformats.org/officeDocument/2006/relationships" id="257" r:id="R6cc4b8a018c94765"/>
    <p:sldId xmlns:r="http://schemas.openxmlformats.org/officeDocument/2006/relationships" id="258" r:id="R4615f40abb4b4b14"/>
    <p:sldId xmlns:r="http://schemas.openxmlformats.org/officeDocument/2006/relationships" id="259" r:id="R27b8d9e89270459d"/>
    <p:sldId xmlns:r="http://schemas.openxmlformats.org/officeDocument/2006/relationships" id="260" r:id="Rb1c6e10967284746"/>
    <p:sldId xmlns:r="http://schemas.openxmlformats.org/officeDocument/2006/relationships" id="261" r:id="R02856e796427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a799ba5354aa5" /><Relationship Type="http://schemas.openxmlformats.org/officeDocument/2006/relationships/slide" Target="/ppt/slides/slide1.xml" Id="Rf909cf22ffa644a0" /><Relationship Type="http://schemas.openxmlformats.org/officeDocument/2006/relationships/slide" Target="/ppt/slides/slide2.xml" Id="R6cc4b8a018c94765" /><Relationship Type="http://schemas.openxmlformats.org/officeDocument/2006/relationships/slide" Target="/ppt/slides/slide3.xml" Id="R4615f40abb4b4b14" /><Relationship Type="http://schemas.openxmlformats.org/officeDocument/2006/relationships/slide" Target="/ppt/slides/slide4.xml" Id="R27b8d9e89270459d" /><Relationship Type="http://schemas.openxmlformats.org/officeDocument/2006/relationships/slide" Target="/ppt/slides/slide5.xml" Id="Rb1c6e10967284746" /><Relationship Type="http://schemas.openxmlformats.org/officeDocument/2006/relationships/slide" Target="/ppt/slides/slide6.xml" Id="R02856e796427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68324a3c2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31430a0c4115" /><Relationship Type="http://schemas.openxmlformats.org/officeDocument/2006/relationships/theme" Target="/ppt/slideMasters/theme/theme1.xml" Id="Re516c6ebcee3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631430a0c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9c2fbcb76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8f9bf2afb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55cf520c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888896b19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dc388b3fc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4b50e587d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