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95bae27f4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f1bf3a6e24c4a"/>
  </p:sldMasterIdLst>
  <p:sldIdLst>
    <p:sldId xmlns:r="http://schemas.openxmlformats.org/officeDocument/2006/relationships" id="256" r:id="R4e7d06ee6b734fb5"/>
    <p:sldId xmlns:r="http://schemas.openxmlformats.org/officeDocument/2006/relationships" id="257" r:id="Rc9fc65937eed4325"/>
    <p:sldId xmlns:r="http://schemas.openxmlformats.org/officeDocument/2006/relationships" id="258" r:id="R4a80a295ecf745cf"/>
    <p:sldId xmlns:r="http://schemas.openxmlformats.org/officeDocument/2006/relationships" id="259" r:id="Rf07fd077070e4d64"/>
    <p:sldId xmlns:r="http://schemas.openxmlformats.org/officeDocument/2006/relationships" id="260" r:id="R051451aca1dd4580"/>
    <p:sldId xmlns:r="http://schemas.openxmlformats.org/officeDocument/2006/relationships" id="261" r:id="R60e3d4f91aba41ec"/>
    <p:sldId xmlns:r="http://schemas.openxmlformats.org/officeDocument/2006/relationships" id="262" r:id="R366a36b23742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f1bf3a6e24c4a" /><Relationship Type="http://schemas.openxmlformats.org/officeDocument/2006/relationships/slide" Target="/ppt/slides/slide1.xml" Id="R4e7d06ee6b734fb5" /><Relationship Type="http://schemas.openxmlformats.org/officeDocument/2006/relationships/slide" Target="/ppt/slides/slide2.xml" Id="Rc9fc65937eed4325" /><Relationship Type="http://schemas.openxmlformats.org/officeDocument/2006/relationships/slide" Target="/ppt/slides/slide3.xml" Id="R4a80a295ecf745cf" /><Relationship Type="http://schemas.openxmlformats.org/officeDocument/2006/relationships/slide" Target="/ppt/slides/slide4.xml" Id="Rf07fd077070e4d64" /><Relationship Type="http://schemas.openxmlformats.org/officeDocument/2006/relationships/slide" Target="/ppt/slides/slide5.xml" Id="R051451aca1dd4580" /><Relationship Type="http://schemas.openxmlformats.org/officeDocument/2006/relationships/slide" Target="/ppt/slides/slide6.xml" Id="R60e3d4f91aba41ec" /><Relationship Type="http://schemas.openxmlformats.org/officeDocument/2006/relationships/slide" Target="/ppt/slides/slide7.xml" Id="R366a36b23742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29d9b6863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1ec9b58c4b8b" /><Relationship Type="http://schemas.openxmlformats.org/officeDocument/2006/relationships/theme" Target="/ppt/slideMasters/theme/theme1.xml" Id="R176e4ac7f4f6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c1ec9b58c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9f7c4003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326d0354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8c8cbbc0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14958fe5e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16c076034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c0bb1a28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bf082839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32 308 202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50 998 614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CARSTENSEN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