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85bfc72ee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917faf5bd4cb4"/>
  </p:sldMasterIdLst>
  <p:sldIdLst>
    <p:sldId xmlns:r="http://schemas.openxmlformats.org/officeDocument/2006/relationships" id="256" r:id="Rf545b9b12f504233"/>
    <p:sldId xmlns:r="http://schemas.openxmlformats.org/officeDocument/2006/relationships" id="257" r:id="Rb9547dc271124a26"/>
    <p:sldId xmlns:r="http://schemas.openxmlformats.org/officeDocument/2006/relationships" id="258" r:id="Read16605289b46d8"/>
    <p:sldId xmlns:r="http://schemas.openxmlformats.org/officeDocument/2006/relationships" id="259" r:id="Rf2a5e295f25445d5"/>
    <p:sldId xmlns:r="http://schemas.openxmlformats.org/officeDocument/2006/relationships" id="260" r:id="R4f68c3e645bb46b0"/>
    <p:sldId xmlns:r="http://schemas.openxmlformats.org/officeDocument/2006/relationships" id="261" r:id="Rbff5f86f63a34399"/>
    <p:sldId xmlns:r="http://schemas.openxmlformats.org/officeDocument/2006/relationships" id="262" r:id="R9e86b5447ba1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917faf5bd4cb4" /><Relationship Type="http://schemas.openxmlformats.org/officeDocument/2006/relationships/slide" Target="/ppt/slides/slide1.xml" Id="Rf545b9b12f504233" /><Relationship Type="http://schemas.openxmlformats.org/officeDocument/2006/relationships/slide" Target="/ppt/slides/slide2.xml" Id="Rb9547dc271124a26" /><Relationship Type="http://schemas.openxmlformats.org/officeDocument/2006/relationships/slide" Target="/ppt/slides/slide3.xml" Id="Read16605289b46d8" /><Relationship Type="http://schemas.openxmlformats.org/officeDocument/2006/relationships/slide" Target="/ppt/slides/slide4.xml" Id="Rf2a5e295f25445d5" /><Relationship Type="http://schemas.openxmlformats.org/officeDocument/2006/relationships/slide" Target="/ppt/slides/slide5.xml" Id="R4f68c3e645bb46b0" /><Relationship Type="http://schemas.openxmlformats.org/officeDocument/2006/relationships/slide" Target="/ppt/slides/slide6.xml" Id="Rbff5f86f63a34399" /><Relationship Type="http://schemas.openxmlformats.org/officeDocument/2006/relationships/slide" Target="/ppt/slides/slide7.xml" Id="R9e86b5447ba1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a54f97f5e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684110c564875" /><Relationship Type="http://schemas.openxmlformats.org/officeDocument/2006/relationships/theme" Target="/ppt/slideMasters/theme/theme1.xml" Id="Rbfe0b9e43095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684110c56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f12c1e9b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d2a31914b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c5e0b453f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2aede2a0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653e7e0a84f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767bdc3843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07080f5a3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93 042 175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665 268 166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671 420 576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NORDHAMMER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NORDHAMMER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991 923 578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