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c9b7b149d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d0ac9b82347b3"/>
  </p:sldMasterIdLst>
  <p:sldIdLst>
    <p:sldId xmlns:r="http://schemas.openxmlformats.org/officeDocument/2006/relationships" id="256" r:id="R97a9cf51bbd3431d"/>
    <p:sldId xmlns:r="http://schemas.openxmlformats.org/officeDocument/2006/relationships" id="257" r:id="Rd45d01ab83454f6f"/>
    <p:sldId xmlns:r="http://schemas.openxmlformats.org/officeDocument/2006/relationships" id="258" r:id="R5bd8dde174e64ba7"/>
    <p:sldId xmlns:r="http://schemas.openxmlformats.org/officeDocument/2006/relationships" id="259" r:id="R057969d2bdb74e9b"/>
    <p:sldId xmlns:r="http://schemas.openxmlformats.org/officeDocument/2006/relationships" id="260" r:id="R737abefdac5948ee"/>
    <p:sldId xmlns:r="http://schemas.openxmlformats.org/officeDocument/2006/relationships" id="261" r:id="R5c402086dbaa4950"/>
    <p:sldId xmlns:r="http://schemas.openxmlformats.org/officeDocument/2006/relationships" id="262" r:id="R9d90c26d554a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d0ac9b82347b3" /><Relationship Type="http://schemas.openxmlformats.org/officeDocument/2006/relationships/slide" Target="/ppt/slides/slide1.xml" Id="R97a9cf51bbd3431d" /><Relationship Type="http://schemas.openxmlformats.org/officeDocument/2006/relationships/slide" Target="/ppt/slides/slide2.xml" Id="Rd45d01ab83454f6f" /><Relationship Type="http://schemas.openxmlformats.org/officeDocument/2006/relationships/slide" Target="/ppt/slides/slide3.xml" Id="R5bd8dde174e64ba7" /><Relationship Type="http://schemas.openxmlformats.org/officeDocument/2006/relationships/slide" Target="/ppt/slides/slide4.xml" Id="R057969d2bdb74e9b" /><Relationship Type="http://schemas.openxmlformats.org/officeDocument/2006/relationships/slide" Target="/ppt/slides/slide5.xml" Id="R737abefdac5948ee" /><Relationship Type="http://schemas.openxmlformats.org/officeDocument/2006/relationships/slide" Target="/ppt/slides/slide6.xml" Id="R5c402086dbaa4950" /><Relationship Type="http://schemas.openxmlformats.org/officeDocument/2006/relationships/slide" Target="/ppt/slides/slide7.xml" Id="R9d90c26d554a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ba12600fa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75f6304944604" /><Relationship Type="http://schemas.openxmlformats.org/officeDocument/2006/relationships/theme" Target="/ppt/slideMasters/theme/theme1.xml" Id="Rb5c1a5c8f0cc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75f630494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a52ba64d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07838825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d3e43758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330f82b9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f37e2641e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fec92986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d5837978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HEGE LANGELAND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hege@hlsregnskap.no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