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b43bb630e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460bed78848ef"/>
  </p:sldMasterIdLst>
  <p:sldIdLst>
    <p:sldId xmlns:r="http://schemas.openxmlformats.org/officeDocument/2006/relationships" id="256" r:id="R21d82e7b3b7d4ec9"/>
    <p:sldId xmlns:r="http://schemas.openxmlformats.org/officeDocument/2006/relationships" id="257" r:id="R19e6162cde104d34"/>
    <p:sldId xmlns:r="http://schemas.openxmlformats.org/officeDocument/2006/relationships" id="258" r:id="R5915ee68902a465a"/>
    <p:sldId xmlns:r="http://schemas.openxmlformats.org/officeDocument/2006/relationships" id="259" r:id="Rcb5e9e97c2f74687"/>
    <p:sldId xmlns:r="http://schemas.openxmlformats.org/officeDocument/2006/relationships" id="260" r:id="Re0d76f19ebb34727"/>
    <p:sldId xmlns:r="http://schemas.openxmlformats.org/officeDocument/2006/relationships" id="261" r:id="Redd35e7cad394554"/>
    <p:sldId xmlns:r="http://schemas.openxmlformats.org/officeDocument/2006/relationships" id="262" r:id="R2fd7b317f21649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460bed78848ef" /><Relationship Type="http://schemas.openxmlformats.org/officeDocument/2006/relationships/slide" Target="/ppt/slides/slide1.xml" Id="R21d82e7b3b7d4ec9" /><Relationship Type="http://schemas.openxmlformats.org/officeDocument/2006/relationships/slide" Target="/ppt/slides/slide2.xml" Id="R19e6162cde104d34" /><Relationship Type="http://schemas.openxmlformats.org/officeDocument/2006/relationships/slide" Target="/ppt/slides/slide3.xml" Id="R5915ee68902a465a" /><Relationship Type="http://schemas.openxmlformats.org/officeDocument/2006/relationships/slide" Target="/ppt/slides/slide4.xml" Id="Rcb5e9e97c2f74687" /><Relationship Type="http://schemas.openxmlformats.org/officeDocument/2006/relationships/slide" Target="/ppt/slides/slide5.xml" Id="Re0d76f19ebb34727" /><Relationship Type="http://schemas.openxmlformats.org/officeDocument/2006/relationships/slide" Target="/ppt/slides/slide6.xml" Id="Redd35e7cad394554" /><Relationship Type="http://schemas.openxmlformats.org/officeDocument/2006/relationships/slide" Target="/ppt/slides/slide7.xml" Id="R2fd7b317f21649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968aab4f9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1f1f799af451d" /><Relationship Type="http://schemas.openxmlformats.org/officeDocument/2006/relationships/theme" Target="/ppt/slideMasters/theme/theme1.xml" Id="R78c8d51adee3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1f1f799af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a75a8a2e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19be29e774e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539ee3c7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7c383b08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ea033cc5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a1b158c2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b71549fe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649 999 000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746 872 000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viewgroupas@viewledger.com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991 950 710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