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8434d12b2f48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110e256a7f4bb4"/>
  </p:sldMasterIdLst>
  <p:sldIdLst>
    <p:sldId xmlns:r="http://schemas.openxmlformats.org/officeDocument/2006/relationships" id="256" r:id="Rd3ce83872bc4451b"/>
    <p:sldId xmlns:r="http://schemas.openxmlformats.org/officeDocument/2006/relationships" id="257" r:id="R0e166a8870c846ca"/>
    <p:sldId xmlns:r="http://schemas.openxmlformats.org/officeDocument/2006/relationships" id="258" r:id="R6ef3e539523b42ec"/>
    <p:sldId xmlns:r="http://schemas.openxmlformats.org/officeDocument/2006/relationships" id="259" r:id="Re61e7fa7097c4dd0"/>
    <p:sldId xmlns:r="http://schemas.openxmlformats.org/officeDocument/2006/relationships" id="260" r:id="R91d7670e90744c89"/>
    <p:sldId xmlns:r="http://schemas.openxmlformats.org/officeDocument/2006/relationships" id="261" r:id="R4d151a618f6143de"/>
    <p:sldId xmlns:r="http://schemas.openxmlformats.org/officeDocument/2006/relationships" id="262" r:id="R07a3e72775b542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110e256a7f4bb4" /><Relationship Type="http://schemas.openxmlformats.org/officeDocument/2006/relationships/slide" Target="/ppt/slides/slide1.xml" Id="Rd3ce83872bc4451b" /><Relationship Type="http://schemas.openxmlformats.org/officeDocument/2006/relationships/slide" Target="/ppt/slides/slide2.xml" Id="R0e166a8870c846ca" /><Relationship Type="http://schemas.openxmlformats.org/officeDocument/2006/relationships/slide" Target="/ppt/slides/slide3.xml" Id="R6ef3e539523b42ec" /><Relationship Type="http://schemas.openxmlformats.org/officeDocument/2006/relationships/slide" Target="/ppt/slides/slide4.xml" Id="Re61e7fa7097c4dd0" /><Relationship Type="http://schemas.openxmlformats.org/officeDocument/2006/relationships/slide" Target="/ppt/slides/slide5.xml" Id="R91d7670e90744c89" /><Relationship Type="http://schemas.openxmlformats.org/officeDocument/2006/relationships/slide" Target="/ppt/slides/slide6.xml" Id="R4d151a618f6143de" /><Relationship Type="http://schemas.openxmlformats.org/officeDocument/2006/relationships/slide" Target="/ppt/slides/slide7.xml" Id="R07a3e72775b542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e7f932fd647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e56b436ab49f8" /><Relationship Type="http://schemas.openxmlformats.org/officeDocument/2006/relationships/theme" Target="/ppt/slideMasters/theme/theme1.xml" Id="R8cb3cf0f58c84a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fe56b436ab49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5624d606546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22a045e9742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7ede2cdf440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09b1a331943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5de5619c843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08194343047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7a527e70d4b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FMY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FMY INVEST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4 042 270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4 024 378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4 421 196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29 273 962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29 578 227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MYRDAL FRODE NILS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Geithusvegen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991 954 376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FMY INVEST AS</a:t>
            </a:r>
          </a:p>
        </p:txBody>
      </p:sp>
    </p:spTree>
  </p:cSld>
  <p:clrMapOvr>
    <a:masterClrMapping xmlns:a="http://schemas.openxmlformats.org/drawingml/2006/main"/>
  </p:clrMapOvr>
</p:sld>
</file>