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5cbb51735c844e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a2614571f5b413b"/>
  </p:sldMasterIdLst>
  <p:sldIdLst>
    <p:sldId xmlns:r="http://schemas.openxmlformats.org/officeDocument/2006/relationships" id="256" r:id="R5b3d93c702e5418f"/>
    <p:sldId xmlns:r="http://schemas.openxmlformats.org/officeDocument/2006/relationships" id="257" r:id="Ref02f45854bd4800"/>
    <p:sldId xmlns:r="http://schemas.openxmlformats.org/officeDocument/2006/relationships" id="258" r:id="R4fc6aa717d6c4f6c"/>
    <p:sldId xmlns:r="http://schemas.openxmlformats.org/officeDocument/2006/relationships" id="259" r:id="R89ebafafce784db6"/>
    <p:sldId xmlns:r="http://schemas.openxmlformats.org/officeDocument/2006/relationships" id="260" r:id="R0d35393b436e4431"/>
    <p:sldId xmlns:r="http://schemas.openxmlformats.org/officeDocument/2006/relationships" id="261" r:id="Ra0968c64d33f402f"/>
    <p:sldId xmlns:r="http://schemas.openxmlformats.org/officeDocument/2006/relationships" id="262" r:id="Ra544834939b94b3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2614571f5b413b" /><Relationship Type="http://schemas.openxmlformats.org/officeDocument/2006/relationships/slide" Target="/ppt/slides/slide1.xml" Id="R5b3d93c702e5418f" /><Relationship Type="http://schemas.openxmlformats.org/officeDocument/2006/relationships/slide" Target="/ppt/slides/slide2.xml" Id="Ref02f45854bd4800" /><Relationship Type="http://schemas.openxmlformats.org/officeDocument/2006/relationships/slide" Target="/ppt/slides/slide3.xml" Id="R4fc6aa717d6c4f6c" /><Relationship Type="http://schemas.openxmlformats.org/officeDocument/2006/relationships/slide" Target="/ppt/slides/slide4.xml" Id="R89ebafafce784db6" /><Relationship Type="http://schemas.openxmlformats.org/officeDocument/2006/relationships/slide" Target="/ppt/slides/slide5.xml" Id="R0d35393b436e4431" /><Relationship Type="http://schemas.openxmlformats.org/officeDocument/2006/relationships/slide" Target="/ppt/slides/slide6.xml" Id="Ra0968c64d33f402f" /><Relationship Type="http://schemas.openxmlformats.org/officeDocument/2006/relationships/slide" Target="/ppt/slides/slide7.xml" Id="Ra544834939b94b3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eba15cee1842f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79ad7329b24d64" /><Relationship Type="http://schemas.openxmlformats.org/officeDocument/2006/relationships/theme" Target="/ppt/slideMasters/theme/theme1.xml" Id="R399de6fc182b4a7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779ad7329b24d6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4e481c9268412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f6dcbe5b76422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2127daa56a46a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be40cffe3a4de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1bdcb14bce40d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12f432672a478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3000829e9c40d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HSI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HSI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HSI INVEST AS ble etablert [år] og holder til i Lommedalen.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HSI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HSI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HSI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2 340 000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2 324 820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2 546 702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13 590 408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13 668 682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HSI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SKIBREK HERMAN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HSI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Herman Skibrek, Engebråtan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1350 Lommedalen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991 954 449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HSI INVEST AS</a:t>
            </a:r>
          </a:p>
        </p:txBody>
      </p:sp>
    </p:spTree>
  </p:cSld>
  <p:clrMapOvr>
    <a:masterClrMapping xmlns:a="http://schemas.openxmlformats.org/drawingml/2006/main"/>
  </p:clrMapOvr>
</p:sld>
</file>