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4fab48151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1316622ad46c2"/>
  </p:sldMasterIdLst>
  <p:sldIdLst>
    <p:sldId xmlns:r="http://schemas.openxmlformats.org/officeDocument/2006/relationships" id="256" r:id="R9a2a22608b004257"/>
    <p:sldId xmlns:r="http://schemas.openxmlformats.org/officeDocument/2006/relationships" id="257" r:id="Rce13208d146f44ed"/>
    <p:sldId xmlns:r="http://schemas.openxmlformats.org/officeDocument/2006/relationships" id="258" r:id="R5435b221733a4fa3"/>
    <p:sldId xmlns:r="http://schemas.openxmlformats.org/officeDocument/2006/relationships" id="259" r:id="R382ec554b0c34f6c"/>
    <p:sldId xmlns:r="http://schemas.openxmlformats.org/officeDocument/2006/relationships" id="260" r:id="Rfb53febfdee74c5e"/>
    <p:sldId xmlns:r="http://schemas.openxmlformats.org/officeDocument/2006/relationships" id="261" r:id="R1074576b8c394cb0"/>
    <p:sldId xmlns:r="http://schemas.openxmlformats.org/officeDocument/2006/relationships" id="262" r:id="Rad71d74dabf9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1316622ad46c2" /><Relationship Type="http://schemas.openxmlformats.org/officeDocument/2006/relationships/slide" Target="/ppt/slides/slide1.xml" Id="R9a2a22608b004257" /><Relationship Type="http://schemas.openxmlformats.org/officeDocument/2006/relationships/slide" Target="/ppt/slides/slide2.xml" Id="Rce13208d146f44ed" /><Relationship Type="http://schemas.openxmlformats.org/officeDocument/2006/relationships/slide" Target="/ppt/slides/slide3.xml" Id="R5435b221733a4fa3" /><Relationship Type="http://schemas.openxmlformats.org/officeDocument/2006/relationships/slide" Target="/ppt/slides/slide4.xml" Id="R382ec554b0c34f6c" /><Relationship Type="http://schemas.openxmlformats.org/officeDocument/2006/relationships/slide" Target="/ppt/slides/slide5.xml" Id="Rfb53febfdee74c5e" /><Relationship Type="http://schemas.openxmlformats.org/officeDocument/2006/relationships/slide" Target="/ppt/slides/slide6.xml" Id="R1074576b8c394cb0" /><Relationship Type="http://schemas.openxmlformats.org/officeDocument/2006/relationships/slide" Target="/ppt/slides/slide7.xml" Id="Rad71d74dabf9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58aeffa7c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5b94b2cae4a52" /><Relationship Type="http://schemas.openxmlformats.org/officeDocument/2006/relationships/theme" Target="/ppt/slideMasters/theme/theme1.xml" Id="Re69a09618494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5b94b2cae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33390007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c1100a2f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8b2a52176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8691fa5c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cf16956d0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26ecf11d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48660e3e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 SOLUTIONS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KNUT ARTHUR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 GRETHE HØIVIK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Hellevegen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991 972 307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 SOLUTIONS AS</a:t>
            </a:r>
          </a:p>
        </p:txBody>
      </p:sp>
    </p:spTree>
  </p:cSld>
  <p:clrMapOvr>
    <a:masterClrMapping xmlns:a="http://schemas.openxmlformats.org/drawingml/2006/main"/>
  </p:clrMapOvr>
</p:sld>
</file>