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2815ad6da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f95dc26474e84"/>
  </p:sldMasterIdLst>
  <p:sldIdLst>
    <p:sldId xmlns:r="http://schemas.openxmlformats.org/officeDocument/2006/relationships" id="256" r:id="Rd542d498333f486c"/>
    <p:sldId xmlns:r="http://schemas.openxmlformats.org/officeDocument/2006/relationships" id="257" r:id="R18f1b06c0f2648e4"/>
    <p:sldId xmlns:r="http://schemas.openxmlformats.org/officeDocument/2006/relationships" id="258" r:id="R88d44b00b2c440bb"/>
    <p:sldId xmlns:r="http://schemas.openxmlformats.org/officeDocument/2006/relationships" id="259" r:id="R5eb16c57176b4214"/>
    <p:sldId xmlns:r="http://schemas.openxmlformats.org/officeDocument/2006/relationships" id="260" r:id="Ra01af3e0b2dd42fc"/>
    <p:sldId xmlns:r="http://schemas.openxmlformats.org/officeDocument/2006/relationships" id="261" r:id="R15c62e07adeb40cb"/>
    <p:sldId xmlns:r="http://schemas.openxmlformats.org/officeDocument/2006/relationships" id="262" r:id="R836b07e31459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95dc26474e84" /><Relationship Type="http://schemas.openxmlformats.org/officeDocument/2006/relationships/slide" Target="/ppt/slides/slide1.xml" Id="Rd542d498333f486c" /><Relationship Type="http://schemas.openxmlformats.org/officeDocument/2006/relationships/slide" Target="/ppt/slides/slide2.xml" Id="R18f1b06c0f2648e4" /><Relationship Type="http://schemas.openxmlformats.org/officeDocument/2006/relationships/slide" Target="/ppt/slides/slide3.xml" Id="R88d44b00b2c440bb" /><Relationship Type="http://schemas.openxmlformats.org/officeDocument/2006/relationships/slide" Target="/ppt/slides/slide4.xml" Id="R5eb16c57176b4214" /><Relationship Type="http://schemas.openxmlformats.org/officeDocument/2006/relationships/slide" Target="/ppt/slides/slide5.xml" Id="Ra01af3e0b2dd42fc" /><Relationship Type="http://schemas.openxmlformats.org/officeDocument/2006/relationships/slide" Target="/ppt/slides/slide6.xml" Id="R15c62e07adeb40cb" /><Relationship Type="http://schemas.openxmlformats.org/officeDocument/2006/relationships/slide" Target="/ppt/slides/slide7.xml" Id="R836b07e31459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f5a60a185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6e0fa0d04186" /><Relationship Type="http://schemas.openxmlformats.org/officeDocument/2006/relationships/theme" Target="/ppt/slideMasters/theme/theme1.xml" Id="Rceec5bc954f5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56e0fa0d0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83e3a7bec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7edae3008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79701cc8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ae67d6ca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a97d6eea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caf59994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cbcdd474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FREDDIE MORGAN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