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9d4777204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df42d1b854d57"/>
  </p:sldMasterIdLst>
  <p:sldIdLst>
    <p:sldId xmlns:r="http://schemas.openxmlformats.org/officeDocument/2006/relationships" id="256" r:id="R91e396dfc78947a4"/>
    <p:sldId xmlns:r="http://schemas.openxmlformats.org/officeDocument/2006/relationships" id="257" r:id="R555d38ebad1b4e5c"/>
    <p:sldId xmlns:r="http://schemas.openxmlformats.org/officeDocument/2006/relationships" id="258" r:id="R74da89086e31438a"/>
    <p:sldId xmlns:r="http://schemas.openxmlformats.org/officeDocument/2006/relationships" id="259" r:id="R945657ab45114d50"/>
    <p:sldId xmlns:r="http://schemas.openxmlformats.org/officeDocument/2006/relationships" id="260" r:id="R2df6ab1fdd6a484f"/>
    <p:sldId xmlns:r="http://schemas.openxmlformats.org/officeDocument/2006/relationships" id="261" r:id="R79a0dc3deb9a4120"/>
    <p:sldId xmlns:r="http://schemas.openxmlformats.org/officeDocument/2006/relationships" id="262" r:id="Rb1ae9eb10fdc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df42d1b854d57" /><Relationship Type="http://schemas.openxmlformats.org/officeDocument/2006/relationships/slide" Target="/ppt/slides/slide1.xml" Id="R91e396dfc78947a4" /><Relationship Type="http://schemas.openxmlformats.org/officeDocument/2006/relationships/slide" Target="/ppt/slides/slide2.xml" Id="R555d38ebad1b4e5c" /><Relationship Type="http://schemas.openxmlformats.org/officeDocument/2006/relationships/slide" Target="/ppt/slides/slide3.xml" Id="R74da89086e31438a" /><Relationship Type="http://schemas.openxmlformats.org/officeDocument/2006/relationships/slide" Target="/ppt/slides/slide4.xml" Id="R945657ab45114d50" /><Relationship Type="http://schemas.openxmlformats.org/officeDocument/2006/relationships/slide" Target="/ppt/slides/slide5.xml" Id="R2df6ab1fdd6a484f" /><Relationship Type="http://schemas.openxmlformats.org/officeDocument/2006/relationships/slide" Target="/ppt/slides/slide6.xml" Id="R79a0dc3deb9a4120" /><Relationship Type="http://schemas.openxmlformats.org/officeDocument/2006/relationships/slide" Target="/ppt/slides/slide7.xml" Id="Rb1ae9eb10fdc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153458cbe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d05089ffe462f" /><Relationship Type="http://schemas.openxmlformats.org/officeDocument/2006/relationships/theme" Target="/ppt/slideMasters/theme/theme1.xml" Id="Rb3e487d1585d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d05089ffe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89a699336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de2d53fcd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1f87d0e41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b0d0d67d1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e8e7fe9bc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c3372d18c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36bebc6e1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HALVOR SEWELL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