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5845e909c3b4a2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c55e26fb9924e10"/>
  </p:sldMasterIdLst>
  <p:sldIdLst>
    <p:sldId xmlns:r="http://schemas.openxmlformats.org/officeDocument/2006/relationships" id="256" r:id="R80fb5342994b4a93"/>
    <p:sldId xmlns:r="http://schemas.openxmlformats.org/officeDocument/2006/relationships" id="257" r:id="R58f9fb9ee35d44c9"/>
    <p:sldId xmlns:r="http://schemas.openxmlformats.org/officeDocument/2006/relationships" id="258" r:id="R336a8bf78a8e4a34"/>
    <p:sldId xmlns:r="http://schemas.openxmlformats.org/officeDocument/2006/relationships" id="259" r:id="R0b5f5632da9a49b7"/>
    <p:sldId xmlns:r="http://schemas.openxmlformats.org/officeDocument/2006/relationships" id="260" r:id="R35ba697fcf3d431e"/>
    <p:sldId xmlns:r="http://schemas.openxmlformats.org/officeDocument/2006/relationships" id="261" r:id="R2788230f0ad046f1"/>
    <p:sldId xmlns:r="http://schemas.openxmlformats.org/officeDocument/2006/relationships" id="262" r:id="R85371c38255a49f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55e26fb9924e10" /><Relationship Type="http://schemas.openxmlformats.org/officeDocument/2006/relationships/slide" Target="/ppt/slides/slide1.xml" Id="R80fb5342994b4a93" /><Relationship Type="http://schemas.openxmlformats.org/officeDocument/2006/relationships/slide" Target="/ppt/slides/slide2.xml" Id="R58f9fb9ee35d44c9" /><Relationship Type="http://schemas.openxmlformats.org/officeDocument/2006/relationships/slide" Target="/ppt/slides/slide3.xml" Id="R336a8bf78a8e4a34" /><Relationship Type="http://schemas.openxmlformats.org/officeDocument/2006/relationships/slide" Target="/ppt/slides/slide4.xml" Id="R0b5f5632da9a49b7" /><Relationship Type="http://schemas.openxmlformats.org/officeDocument/2006/relationships/slide" Target="/ppt/slides/slide5.xml" Id="R35ba697fcf3d431e" /><Relationship Type="http://schemas.openxmlformats.org/officeDocument/2006/relationships/slide" Target="/ppt/slides/slide6.xml" Id="R2788230f0ad046f1" /><Relationship Type="http://schemas.openxmlformats.org/officeDocument/2006/relationships/slide" Target="/ppt/slides/slide7.xml" Id="R85371c38255a49f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ec6429f6184da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f091f75a464ea7" /><Relationship Type="http://schemas.openxmlformats.org/officeDocument/2006/relationships/theme" Target="/ppt/slideMasters/theme/theme1.xml" Id="Rf4d5399bbb504af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df091f75a464ea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10d7d72f95491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9ecbe4dde3477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78b7c0eb594b0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62dbe5f577456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cc9372e3a6444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6ebf5139124d0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f015cd67084d5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OLE T. ANDREASSEN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OLE T. ANDREASSEN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 T. ANDREASSEN AS ble etablert [år] og holder til i Harstad.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OLE T. ANDREASSEN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OLE T. ANDREASSEN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OLE T. ANDREASSEN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932 437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621 471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541 236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10 021 691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12 057 110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OLE T. ANDREASSEN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 TOM ANDREASSEN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OLE T. ANDREASSEN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Ruggevikveien 49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9415 Harstad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77 06 95 67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ole.t.andreassen@online.no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992 030 372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OLE T. ANDREASSEN AS</a:t>
            </a:r>
          </a:p>
        </p:txBody>
      </p:sp>
    </p:spTree>
  </p:cSld>
  <p:clrMapOvr>
    <a:masterClrMapping xmlns:a="http://schemas.openxmlformats.org/drawingml/2006/main"/>
  </p:clrMapOvr>
</p:sld>
</file>