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d7cb98740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4652f15acf4818"/>
  </p:sldMasterIdLst>
  <p:sldIdLst>
    <p:sldId xmlns:r="http://schemas.openxmlformats.org/officeDocument/2006/relationships" id="256" r:id="R039943da17954445"/>
    <p:sldId xmlns:r="http://schemas.openxmlformats.org/officeDocument/2006/relationships" id="257" r:id="R442fec33c7f74c51"/>
    <p:sldId xmlns:r="http://schemas.openxmlformats.org/officeDocument/2006/relationships" id="258" r:id="Rd165cb4bb3b344a2"/>
    <p:sldId xmlns:r="http://schemas.openxmlformats.org/officeDocument/2006/relationships" id="259" r:id="R7514f94d455c4502"/>
    <p:sldId xmlns:r="http://schemas.openxmlformats.org/officeDocument/2006/relationships" id="260" r:id="Re1c69db201b845ec"/>
    <p:sldId xmlns:r="http://schemas.openxmlformats.org/officeDocument/2006/relationships" id="261" r:id="R47a68c87c3374022"/>
    <p:sldId xmlns:r="http://schemas.openxmlformats.org/officeDocument/2006/relationships" id="262" r:id="R7b8c2a385a4f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652f15acf4818" /><Relationship Type="http://schemas.openxmlformats.org/officeDocument/2006/relationships/slide" Target="/ppt/slides/slide1.xml" Id="R039943da17954445" /><Relationship Type="http://schemas.openxmlformats.org/officeDocument/2006/relationships/slide" Target="/ppt/slides/slide2.xml" Id="R442fec33c7f74c51" /><Relationship Type="http://schemas.openxmlformats.org/officeDocument/2006/relationships/slide" Target="/ppt/slides/slide3.xml" Id="Rd165cb4bb3b344a2" /><Relationship Type="http://schemas.openxmlformats.org/officeDocument/2006/relationships/slide" Target="/ppt/slides/slide4.xml" Id="R7514f94d455c4502" /><Relationship Type="http://schemas.openxmlformats.org/officeDocument/2006/relationships/slide" Target="/ppt/slides/slide5.xml" Id="Re1c69db201b845ec" /><Relationship Type="http://schemas.openxmlformats.org/officeDocument/2006/relationships/slide" Target="/ppt/slides/slide6.xml" Id="R47a68c87c3374022" /><Relationship Type="http://schemas.openxmlformats.org/officeDocument/2006/relationships/slide" Target="/ppt/slides/slide7.xml" Id="R7b8c2a385a4f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9d2cf4152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50202415e4c77" /><Relationship Type="http://schemas.openxmlformats.org/officeDocument/2006/relationships/theme" Target="/ppt/slideMasters/theme/theme1.xml" Id="R32b09cc4a4c047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50202415e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2cd67218249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b5c2f60b4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23c8db74e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bcad03c04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be51126f4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f3c342ead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3e6019733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69 720 690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70 104 304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TURID WENCHE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TORDAL LARS INGE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02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992 049 359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