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17a124705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75dfd42484bc9"/>
  </p:sldMasterIdLst>
  <p:sldIdLst>
    <p:sldId xmlns:r="http://schemas.openxmlformats.org/officeDocument/2006/relationships" id="256" r:id="Ra284fa3153ca47db"/>
    <p:sldId xmlns:r="http://schemas.openxmlformats.org/officeDocument/2006/relationships" id="257" r:id="R2b0489a7797f4943"/>
    <p:sldId xmlns:r="http://schemas.openxmlformats.org/officeDocument/2006/relationships" id="258" r:id="R4d0aa33945b242ff"/>
    <p:sldId xmlns:r="http://schemas.openxmlformats.org/officeDocument/2006/relationships" id="259" r:id="Rb0cecc0054ca4d45"/>
    <p:sldId xmlns:r="http://schemas.openxmlformats.org/officeDocument/2006/relationships" id="260" r:id="R26adb52b9aab466a"/>
    <p:sldId xmlns:r="http://schemas.openxmlformats.org/officeDocument/2006/relationships" id="261" r:id="Rf6359c6c22284b8d"/>
    <p:sldId xmlns:r="http://schemas.openxmlformats.org/officeDocument/2006/relationships" id="262" r:id="R9bdd2dd83edf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75dfd42484bc9" /><Relationship Type="http://schemas.openxmlformats.org/officeDocument/2006/relationships/slide" Target="/ppt/slides/slide1.xml" Id="Ra284fa3153ca47db" /><Relationship Type="http://schemas.openxmlformats.org/officeDocument/2006/relationships/slide" Target="/ppt/slides/slide2.xml" Id="R2b0489a7797f4943" /><Relationship Type="http://schemas.openxmlformats.org/officeDocument/2006/relationships/slide" Target="/ppt/slides/slide3.xml" Id="R4d0aa33945b242ff" /><Relationship Type="http://schemas.openxmlformats.org/officeDocument/2006/relationships/slide" Target="/ppt/slides/slide4.xml" Id="Rb0cecc0054ca4d45" /><Relationship Type="http://schemas.openxmlformats.org/officeDocument/2006/relationships/slide" Target="/ppt/slides/slide5.xml" Id="R26adb52b9aab466a" /><Relationship Type="http://schemas.openxmlformats.org/officeDocument/2006/relationships/slide" Target="/ppt/slides/slide6.xml" Id="Rf6359c6c22284b8d" /><Relationship Type="http://schemas.openxmlformats.org/officeDocument/2006/relationships/slide" Target="/ppt/slides/slide7.xml" Id="R9bdd2dd83edf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8d1389b60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cd262b3a4cdb" /><Relationship Type="http://schemas.openxmlformats.org/officeDocument/2006/relationships/theme" Target="/ppt/slideMasters/theme/theme1.xml" Id="R7ec9407de9f2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9cd262b3a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4a72e3cf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f436a07b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70987fc6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ad9bed52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1a405aff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a1c29515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546c0d32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SISI TWINS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SILJE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SIREN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Prærievegen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