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929d93ceb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f213c41584003"/>
  </p:sldMasterIdLst>
  <p:sldIdLst>
    <p:sldId xmlns:r="http://schemas.openxmlformats.org/officeDocument/2006/relationships" id="256" r:id="Rf3abf92ce3664195"/>
    <p:sldId xmlns:r="http://schemas.openxmlformats.org/officeDocument/2006/relationships" id="257" r:id="R2db8ffc29089476e"/>
    <p:sldId xmlns:r="http://schemas.openxmlformats.org/officeDocument/2006/relationships" id="258" r:id="R640c6faeaeae4d83"/>
    <p:sldId xmlns:r="http://schemas.openxmlformats.org/officeDocument/2006/relationships" id="259" r:id="R83a04e4a63024f25"/>
    <p:sldId xmlns:r="http://schemas.openxmlformats.org/officeDocument/2006/relationships" id="260" r:id="R22cddc537db94319"/>
    <p:sldId xmlns:r="http://schemas.openxmlformats.org/officeDocument/2006/relationships" id="261" r:id="R2bb409bb7da4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f213c41584003" /><Relationship Type="http://schemas.openxmlformats.org/officeDocument/2006/relationships/slide" Target="/ppt/slides/slide1.xml" Id="Rf3abf92ce3664195" /><Relationship Type="http://schemas.openxmlformats.org/officeDocument/2006/relationships/slide" Target="/ppt/slides/slide2.xml" Id="R2db8ffc29089476e" /><Relationship Type="http://schemas.openxmlformats.org/officeDocument/2006/relationships/slide" Target="/ppt/slides/slide3.xml" Id="R640c6faeaeae4d83" /><Relationship Type="http://schemas.openxmlformats.org/officeDocument/2006/relationships/slide" Target="/ppt/slides/slide4.xml" Id="R83a04e4a63024f25" /><Relationship Type="http://schemas.openxmlformats.org/officeDocument/2006/relationships/slide" Target="/ppt/slides/slide5.xml" Id="R22cddc537db94319" /><Relationship Type="http://schemas.openxmlformats.org/officeDocument/2006/relationships/slide" Target="/ppt/slides/slide6.xml" Id="R2bb409bb7da4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91d86a229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8de1b20f42d5" /><Relationship Type="http://schemas.openxmlformats.org/officeDocument/2006/relationships/theme" Target="/ppt/slideMasters/theme/theme1.xml" Id="R5df90518250e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38de1b20f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c1906127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9a15862c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add56743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eff785a92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02921af0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1d455428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