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d3cf5d567d4c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f5768ea27840b6"/>
  </p:sldMasterIdLst>
  <p:sldIdLst>
    <p:sldId xmlns:r="http://schemas.openxmlformats.org/officeDocument/2006/relationships" id="256" r:id="Rc744c9e2f5124b70"/>
    <p:sldId xmlns:r="http://schemas.openxmlformats.org/officeDocument/2006/relationships" id="257" r:id="R751d6adb62134f26"/>
    <p:sldId xmlns:r="http://schemas.openxmlformats.org/officeDocument/2006/relationships" id="258" r:id="R57c560bd407641cf"/>
    <p:sldId xmlns:r="http://schemas.openxmlformats.org/officeDocument/2006/relationships" id="259" r:id="Rfa6e25eb7d0a4693"/>
    <p:sldId xmlns:r="http://schemas.openxmlformats.org/officeDocument/2006/relationships" id="260" r:id="Rd0367ad0cb174a7c"/>
    <p:sldId xmlns:r="http://schemas.openxmlformats.org/officeDocument/2006/relationships" id="261" r:id="R3749bd217a764fb3"/>
    <p:sldId xmlns:r="http://schemas.openxmlformats.org/officeDocument/2006/relationships" id="262" r:id="R31af5d527ce242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5768ea27840b6" /><Relationship Type="http://schemas.openxmlformats.org/officeDocument/2006/relationships/slide" Target="/ppt/slides/slide1.xml" Id="Rc744c9e2f5124b70" /><Relationship Type="http://schemas.openxmlformats.org/officeDocument/2006/relationships/slide" Target="/ppt/slides/slide2.xml" Id="R751d6adb62134f26" /><Relationship Type="http://schemas.openxmlformats.org/officeDocument/2006/relationships/slide" Target="/ppt/slides/slide3.xml" Id="R57c560bd407641cf" /><Relationship Type="http://schemas.openxmlformats.org/officeDocument/2006/relationships/slide" Target="/ppt/slides/slide4.xml" Id="Rfa6e25eb7d0a4693" /><Relationship Type="http://schemas.openxmlformats.org/officeDocument/2006/relationships/slide" Target="/ppt/slides/slide5.xml" Id="Rd0367ad0cb174a7c" /><Relationship Type="http://schemas.openxmlformats.org/officeDocument/2006/relationships/slide" Target="/ppt/slides/slide6.xml" Id="R3749bd217a764fb3" /><Relationship Type="http://schemas.openxmlformats.org/officeDocument/2006/relationships/slide" Target="/ppt/slides/slide7.xml" Id="R31af5d527ce242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2bda2e92b449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dc965151c4188" /><Relationship Type="http://schemas.openxmlformats.org/officeDocument/2006/relationships/theme" Target="/ppt/slideMasters/theme/theme1.xml" Id="R575d3f43136649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0dc965151c41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da631919e42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9c963302f4c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bd069708848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d6fa3cc2a41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f643570a545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1e4f917a241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b8145ab084c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SYLTE-ROWAN PER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