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affa438b2d4b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5e815418d042f8"/>
  </p:sldMasterIdLst>
  <p:sldIdLst>
    <p:sldId xmlns:r="http://schemas.openxmlformats.org/officeDocument/2006/relationships" id="256" r:id="R594b975907d142d3"/>
    <p:sldId xmlns:r="http://schemas.openxmlformats.org/officeDocument/2006/relationships" id="257" r:id="R77db32f3f13749ff"/>
    <p:sldId xmlns:r="http://schemas.openxmlformats.org/officeDocument/2006/relationships" id="258" r:id="R470ea055412b4957"/>
    <p:sldId xmlns:r="http://schemas.openxmlformats.org/officeDocument/2006/relationships" id="259" r:id="Rcf4051111a064151"/>
    <p:sldId xmlns:r="http://schemas.openxmlformats.org/officeDocument/2006/relationships" id="260" r:id="R7fc3f67b5f7e43a5"/>
    <p:sldId xmlns:r="http://schemas.openxmlformats.org/officeDocument/2006/relationships" id="261" r:id="R701c94f66e6f4da4"/>
    <p:sldId xmlns:r="http://schemas.openxmlformats.org/officeDocument/2006/relationships" id="262" r:id="R74ee81d1cbf14f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e815418d042f8" /><Relationship Type="http://schemas.openxmlformats.org/officeDocument/2006/relationships/slide" Target="/ppt/slides/slide1.xml" Id="R594b975907d142d3" /><Relationship Type="http://schemas.openxmlformats.org/officeDocument/2006/relationships/slide" Target="/ppt/slides/slide2.xml" Id="R77db32f3f13749ff" /><Relationship Type="http://schemas.openxmlformats.org/officeDocument/2006/relationships/slide" Target="/ppt/slides/slide3.xml" Id="R470ea055412b4957" /><Relationship Type="http://schemas.openxmlformats.org/officeDocument/2006/relationships/slide" Target="/ppt/slides/slide4.xml" Id="Rcf4051111a064151" /><Relationship Type="http://schemas.openxmlformats.org/officeDocument/2006/relationships/slide" Target="/ppt/slides/slide5.xml" Id="R7fc3f67b5f7e43a5" /><Relationship Type="http://schemas.openxmlformats.org/officeDocument/2006/relationships/slide" Target="/ppt/slides/slide6.xml" Id="R701c94f66e6f4da4" /><Relationship Type="http://schemas.openxmlformats.org/officeDocument/2006/relationships/slide" Target="/ppt/slides/slide7.xml" Id="R74ee81d1cbf14f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7375ea225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ca7013ba241d6" /><Relationship Type="http://schemas.openxmlformats.org/officeDocument/2006/relationships/theme" Target="/ppt/slideMasters/theme/theme1.xml" Id="Rb0e6c506305e4c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2ca7013ba241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32830506c45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8da6371154c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54d76ce584b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524ad5b034e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e97e03c8a44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b7fb7f01745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7b68994ac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HEDWIG ØGREID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HEDWIG ØGREID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HEDWIG ØGREID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HEDWIG ØGREID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HEDWIG ØGREID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HEDWIG ØGREID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30 493 532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31 207 158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40 991 030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61 031 550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HEDWIG ØGREID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HEDWIG ØGREID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ØGREID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HEDWIG ØGREID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Øgreid AS, Løkkeveien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992 097 264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HEDWIG ØGREID INVEST AS</a:t>
            </a:r>
          </a:p>
        </p:txBody>
      </p:sp>
    </p:spTree>
  </p:cSld>
  <p:clrMapOvr>
    <a:masterClrMapping xmlns:a="http://schemas.openxmlformats.org/drawingml/2006/main"/>
  </p:clrMapOvr>
</p:sld>
</file>