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7b745c66b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920761c004011"/>
  </p:sldMasterIdLst>
  <p:sldIdLst>
    <p:sldId xmlns:r="http://schemas.openxmlformats.org/officeDocument/2006/relationships" id="256" r:id="R966413eedd0e48c0"/>
    <p:sldId xmlns:r="http://schemas.openxmlformats.org/officeDocument/2006/relationships" id="257" r:id="R0a4f2e5afa7f40f7"/>
    <p:sldId xmlns:r="http://schemas.openxmlformats.org/officeDocument/2006/relationships" id="258" r:id="R75821feb88e64bb8"/>
    <p:sldId xmlns:r="http://schemas.openxmlformats.org/officeDocument/2006/relationships" id="259" r:id="R71c3e65ca6f649fa"/>
    <p:sldId xmlns:r="http://schemas.openxmlformats.org/officeDocument/2006/relationships" id="260" r:id="R4afded14f08748ab"/>
    <p:sldId xmlns:r="http://schemas.openxmlformats.org/officeDocument/2006/relationships" id="261" r:id="R62a711899100498a"/>
    <p:sldId xmlns:r="http://schemas.openxmlformats.org/officeDocument/2006/relationships" id="262" r:id="R96ccc80cca9e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920761c004011" /><Relationship Type="http://schemas.openxmlformats.org/officeDocument/2006/relationships/slide" Target="/ppt/slides/slide1.xml" Id="R966413eedd0e48c0" /><Relationship Type="http://schemas.openxmlformats.org/officeDocument/2006/relationships/slide" Target="/ppt/slides/slide2.xml" Id="R0a4f2e5afa7f40f7" /><Relationship Type="http://schemas.openxmlformats.org/officeDocument/2006/relationships/slide" Target="/ppt/slides/slide3.xml" Id="R75821feb88e64bb8" /><Relationship Type="http://schemas.openxmlformats.org/officeDocument/2006/relationships/slide" Target="/ppt/slides/slide4.xml" Id="R71c3e65ca6f649fa" /><Relationship Type="http://schemas.openxmlformats.org/officeDocument/2006/relationships/slide" Target="/ppt/slides/slide5.xml" Id="R4afded14f08748ab" /><Relationship Type="http://schemas.openxmlformats.org/officeDocument/2006/relationships/slide" Target="/ppt/slides/slide6.xml" Id="R62a711899100498a" /><Relationship Type="http://schemas.openxmlformats.org/officeDocument/2006/relationships/slide" Target="/ppt/slides/slide7.xml" Id="R96ccc80cca9e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b022b519b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80a47fb94bb6" /><Relationship Type="http://schemas.openxmlformats.org/officeDocument/2006/relationships/theme" Target="/ppt/slideMasters/theme/theme1.xml" Id="R5fa6192a49bc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d80a47fb9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c727beae54d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215d75a00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35a38800141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ab1028483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7c2e8f74b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cee6e6ae8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4edc8dd5f4f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ROTHORN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ROTHORN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47 015 442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521 369 042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589 994 565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ASTRUP RAMM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ninette.jurs@aspelinramm.no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992 100 117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ROTHORN AS</a:t>
            </a:r>
          </a:p>
        </p:txBody>
      </p:sp>
    </p:spTree>
  </p:cSld>
  <p:clrMapOvr>
    <a:masterClrMapping xmlns:a="http://schemas.openxmlformats.org/drawingml/2006/main"/>
  </p:clrMapOvr>
</p:sld>
</file>