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240e52332f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5062c35494ed0"/>
  </p:sldMasterIdLst>
  <p:sldIdLst>
    <p:sldId xmlns:r="http://schemas.openxmlformats.org/officeDocument/2006/relationships" id="256" r:id="Rbe8221dbdf9b4647"/>
    <p:sldId xmlns:r="http://schemas.openxmlformats.org/officeDocument/2006/relationships" id="257" r:id="R02877e88b25042d9"/>
    <p:sldId xmlns:r="http://schemas.openxmlformats.org/officeDocument/2006/relationships" id="258" r:id="R826bc25a10b142c4"/>
    <p:sldId xmlns:r="http://schemas.openxmlformats.org/officeDocument/2006/relationships" id="259" r:id="Rc99c0dd9d9094aa2"/>
    <p:sldId xmlns:r="http://schemas.openxmlformats.org/officeDocument/2006/relationships" id="260" r:id="Rd5651d84ea77453d"/>
    <p:sldId xmlns:r="http://schemas.openxmlformats.org/officeDocument/2006/relationships" id="261" r:id="Rf70a038f5fef41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5062c35494ed0" /><Relationship Type="http://schemas.openxmlformats.org/officeDocument/2006/relationships/slide" Target="/ppt/slides/slide1.xml" Id="Rbe8221dbdf9b4647" /><Relationship Type="http://schemas.openxmlformats.org/officeDocument/2006/relationships/slide" Target="/ppt/slides/slide2.xml" Id="R02877e88b25042d9" /><Relationship Type="http://schemas.openxmlformats.org/officeDocument/2006/relationships/slide" Target="/ppt/slides/slide3.xml" Id="R826bc25a10b142c4" /><Relationship Type="http://schemas.openxmlformats.org/officeDocument/2006/relationships/slide" Target="/ppt/slides/slide4.xml" Id="Rc99c0dd9d9094aa2" /><Relationship Type="http://schemas.openxmlformats.org/officeDocument/2006/relationships/slide" Target="/ppt/slides/slide5.xml" Id="Rd5651d84ea77453d" /><Relationship Type="http://schemas.openxmlformats.org/officeDocument/2006/relationships/slide" Target="/ppt/slides/slide6.xml" Id="Rf70a038f5fef41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508cc1b104b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5f0533834428a" /><Relationship Type="http://schemas.openxmlformats.org/officeDocument/2006/relationships/theme" Target="/ppt/slideMasters/theme/theme1.xml" Id="R9ce71a355b1c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05f0533834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aa57f61ce4a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55d63b03945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0c06e5d4249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4e87ae32740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9dc32129540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939e8ac88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BIEN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BIEN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284 997 000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287 134 000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