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00337ccec4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f0b3a7e4d4158"/>
  </p:sldMasterIdLst>
  <p:sldIdLst>
    <p:sldId xmlns:r="http://schemas.openxmlformats.org/officeDocument/2006/relationships" id="256" r:id="R007c8b465ce74548"/>
    <p:sldId xmlns:r="http://schemas.openxmlformats.org/officeDocument/2006/relationships" id="257" r:id="R289befdc8815489c"/>
    <p:sldId xmlns:r="http://schemas.openxmlformats.org/officeDocument/2006/relationships" id="258" r:id="R81c024328b334d2b"/>
    <p:sldId xmlns:r="http://schemas.openxmlformats.org/officeDocument/2006/relationships" id="259" r:id="R7e61db797ce54ddb"/>
    <p:sldId xmlns:r="http://schemas.openxmlformats.org/officeDocument/2006/relationships" id="260" r:id="Rf64f398d174f49c1"/>
    <p:sldId xmlns:r="http://schemas.openxmlformats.org/officeDocument/2006/relationships" id="261" r:id="R785e7d8ede3e432d"/>
    <p:sldId xmlns:r="http://schemas.openxmlformats.org/officeDocument/2006/relationships" id="262" r:id="R1f2b382924e1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f0b3a7e4d4158" /><Relationship Type="http://schemas.openxmlformats.org/officeDocument/2006/relationships/slide" Target="/ppt/slides/slide1.xml" Id="R007c8b465ce74548" /><Relationship Type="http://schemas.openxmlformats.org/officeDocument/2006/relationships/slide" Target="/ppt/slides/slide2.xml" Id="R289befdc8815489c" /><Relationship Type="http://schemas.openxmlformats.org/officeDocument/2006/relationships/slide" Target="/ppt/slides/slide3.xml" Id="R81c024328b334d2b" /><Relationship Type="http://schemas.openxmlformats.org/officeDocument/2006/relationships/slide" Target="/ppt/slides/slide4.xml" Id="R7e61db797ce54ddb" /><Relationship Type="http://schemas.openxmlformats.org/officeDocument/2006/relationships/slide" Target="/ppt/slides/slide5.xml" Id="Rf64f398d174f49c1" /><Relationship Type="http://schemas.openxmlformats.org/officeDocument/2006/relationships/slide" Target="/ppt/slides/slide6.xml" Id="R785e7d8ede3e432d" /><Relationship Type="http://schemas.openxmlformats.org/officeDocument/2006/relationships/slide" Target="/ppt/slides/slide7.xml" Id="R1f2b382924e1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84442859e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dd80ddcd410d" /><Relationship Type="http://schemas.openxmlformats.org/officeDocument/2006/relationships/theme" Target="/ppt/slideMasters/theme/theme1.xml" Id="R5a1f5f11b041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28dd80ddcd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0cc7f4e4d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804f51ff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4bfe0907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1ae6bfeb6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29e155e54a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4d25cb6a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11d18816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HARDANGER OG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