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a70a1ace8b42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d7d27d9d3b4912"/>
  </p:sldMasterIdLst>
  <p:sldIdLst>
    <p:sldId xmlns:r="http://schemas.openxmlformats.org/officeDocument/2006/relationships" id="256" r:id="R3a2723a8f28849f3"/>
    <p:sldId xmlns:r="http://schemas.openxmlformats.org/officeDocument/2006/relationships" id="257" r:id="Ra1a8dd2468eb4cba"/>
    <p:sldId xmlns:r="http://schemas.openxmlformats.org/officeDocument/2006/relationships" id="258" r:id="R6cf4da12a5f74c01"/>
    <p:sldId xmlns:r="http://schemas.openxmlformats.org/officeDocument/2006/relationships" id="259" r:id="R93f4e4c50d324192"/>
    <p:sldId xmlns:r="http://schemas.openxmlformats.org/officeDocument/2006/relationships" id="260" r:id="R179ece9a5baa49ba"/>
    <p:sldId xmlns:r="http://schemas.openxmlformats.org/officeDocument/2006/relationships" id="261" r:id="Rd925f20b214e4ce9"/>
    <p:sldId xmlns:r="http://schemas.openxmlformats.org/officeDocument/2006/relationships" id="262" r:id="R4b4071019c6d4b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d7d27d9d3b4912" /><Relationship Type="http://schemas.openxmlformats.org/officeDocument/2006/relationships/slide" Target="/ppt/slides/slide1.xml" Id="R3a2723a8f28849f3" /><Relationship Type="http://schemas.openxmlformats.org/officeDocument/2006/relationships/slide" Target="/ppt/slides/slide2.xml" Id="Ra1a8dd2468eb4cba" /><Relationship Type="http://schemas.openxmlformats.org/officeDocument/2006/relationships/slide" Target="/ppt/slides/slide3.xml" Id="R6cf4da12a5f74c01" /><Relationship Type="http://schemas.openxmlformats.org/officeDocument/2006/relationships/slide" Target="/ppt/slides/slide4.xml" Id="R93f4e4c50d324192" /><Relationship Type="http://schemas.openxmlformats.org/officeDocument/2006/relationships/slide" Target="/ppt/slides/slide5.xml" Id="R179ece9a5baa49ba" /><Relationship Type="http://schemas.openxmlformats.org/officeDocument/2006/relationships/slide" Target="/ppt/slides/slide6.xml" Id="Rd925f20b214e4ce9" /><Relationship Type="http://schemas.openxmlformats.org/officeDocument/2006/relationships/slide" Target="/ppt/slides/slide7.xml" Id="R4b4071019c6d4b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4462da5bb945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329cd867a4989" /><Relationship Type="http://schemas.openxmlformats.org/officeDocument/2006/relationships/theme" Target="/ppt/slideMasters/theme/theme1.xml" Id="Rcb7f98a0ebc049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b329cd867a49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2c3ba13b64e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d68f517ae40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750d8e43346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c1fbf1a3d40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a0d269c6745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966e95fd046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e53d928644b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JOF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12 120 306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421 727 459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421 819 113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JENS-OTTO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992 108 193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 INVEST AS</a:t>
            </a:r>
          </a:p>
        </p:txBody>
      </p:sp>
    </p:spTree>
  </p:cSld>
  <p:clrMapOvr>
    <a:masterClrMapping xmlns:a="http://schemas.openxmlformats.org/drawingml/2006/main"/>
  </p:clrMapOvr>
</p:sld>
</file>