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9c612ab42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7a8d17bb94142"/>
  </p:sldMasterIdLst>
  <p:sldIdLst>
    <p:sldId xmlns:r="http://schemas.openxmlformats.org/officeDocument/2006/relationships" id="256" r:id="R6a343f15c3be41dc"/>
    <p:sldId xmlns:r="http://schemas.openxmlformats.org/officeDocument/2006/relationships" id="257" r:id="Rd695ab3043e34a87"/>
    <p:sldId xmlns:r="http://schemas.openxmlformats.org/officeDocument/2006/relationships" id="258" r:id="R8fe7f2405cfb4276"/>
    <p:sldId xmlns:r="http://schemas.openxmlformats.org/officeDocument/2006/relationships" id="259" r:id="Rc4be2f27b5c64983"/>
    <p:sldId xmlns:r="http://schemas.openxmlformats.org/officeDocument/2006/relationships" id="260" r:id="R9bce4631c9214c0f"/>
    <p:sldId xmlns:r="http://schemas.openxmlformats.org/officeDocument/2006/relationships" id="261" r:id="R9dda954f79364d7a"/>
    <p:sldId xmlns:r="http://schemas.openxmlformats.org/officeDocument/2006/relationships" id="262" r:id="Rf3fea48f09da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7a8d17bb94142" /><Relationship Type="http://schemas.openxmlformats.org/officeDocument/2006/relationships/slide" Target="/ppt/slides/slide1.xml" Id="R6a343f15c3be41dc" /><Relationship Type="http://schemas.openxmlformats.org/officeDocument/2006/relationships/slide" Target="/ppt/slides/slide2.xml" Id="Rd695ab3043e34a87" /><Relationship Type="http://schemas.openxmlformats.org/officeDocument/2006/relationships/slide" Target="/ppt/slides/slide3.xml" Id="R8fe7f2405cfb4276" /><Relationship Type="http://schemas.openxmlformats.org/officeDocument/2006/relationships/slide" Target="/ppt/slides/slide4.xml" Id="Rc4be2f27b5c64983" /><Relationship Type="http://schemas.openxmlformats.org/officeDocument/2006/relationships/slide" Target="/ppt/slides/slide5.xml" Id="R9bce4631c9214c0f" /><Relationship Type="http://schemas.openxmlformats.org/officeDocument/2006/relationships/slide" Target="/ppt/slides/slide6.xml" Id="R9dda954f79364d7a" /><Relationship Type="http://schemas.openxmlformats.org/officeDocument/2006/relationships/slide" Target="/ppt/slides/slide7.xml" Id="Rf3fea48f09da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3bbb2d6a6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ecf0eed04b09" /><Relationship Type="http://schemas.openxmlformats.org/officeDocument/2006/relationships/theme" Target="/ppt/slideMasters/theme/theme1.xml" Id="R610406c63c09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8ecf0eed0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78d5dc2c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d1e997797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33fa1f617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ae0e453f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5759b4641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7932d19c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d2c2498d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273 101 619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273 198 046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RANDI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