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82872195b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bace58531f4ce7"/>
  </p:sldMasterIdLst>
  <p:sldIdLst>
    <p:sldId xmlns:r="http://schemas.openxmlformats.org/officeDocument/2006/relationships" id="256" r:id="Rf4b6733f1e604a94"/>
    <p:sldId xmlns:r="http://schemas.openxmlformats.org/officeDocument/2006/relationships" id="257" r:id="R4c5be2d89b744ef0"/>
    <p:sldId xmlns:r="http://schemas.openxmlformats.org/officeDocument/2006/relationships" id="258" r:id="Rba913274a46340b9"/>
    <p:sldId xmlns:r="http://schemas.openxmlformats.org/officeDocument/2006/relationships" id="259" r:id="R522cc32c55ea4251"/>
    <p:sldId xmlns:r="http://schemas.openxmlformats.org/officeDocument/2006/relationships" id="260" r:id="Rc64591dda93b44a2"/>
    <p:sldId xmlns:r="http://schemas.openxmlformats.org/officeDocument/2006/relationships" id="261" r:id="Rabf858d152d24f04"/>
    <p:sldId xmlns:r="http://schemas.openxmlformats.org/officeDocument/2006/relationships" id="262" r:id="R6f7f803540ce4d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ace58531f4ce7" /><Relationship Type="http://schemas.openxmlformats.org/officeDocument/2006/relationships/slide" Target="/ppt/slides/slide1.xml" Id="Rf4b6733f1e604a94" /><Relationship Type="http://schemas.openxmlformats.org/officeDocument/2006/relationships/slide" Target="/ppt/slides/slide2.xml" Id="R4c5be2d89b744ef0" /><Relationship Type="http://schemas.openxmlformats.org/officeDocument/2006/relationships/slide" Target="/ppt/slides/slide3.xml" Id="Rba913274a46340b9" /><Relationship Type="http://schemas.openxmlformats.org/officeDocument/2006/relationships/slide" Target="/ppt/slides/slide4.xml" Id="R522cc32c55ea4251" /><Relationship Type="http://schemas.openxmlformats.org/officeDocument/2006/relationships/slide" Target="/ppt/slides/slide5.xml" Id="Rc64591dda93b44a2" /><Relationship Type="http://schemas.openxmlformats.org/officeDocument/2006/relationships/slide" Target="/ppt/slides/slide6.xml" Id="Rabf858d152d24f04" /><Relationship Type="http://schemas.openxmlformats.org/officeDocument/2006/relationships/slide" Target="/ppt/slides/slide7.xml" Id="R6f7f803540ce4d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b0185d825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22c90a2604c30" /><Relationship Type="http://schemas.openxmlformats.org/officeDocument/2006/relationships/theme" Target="/ppt/slideMasters/theme/theme1.xml" Id="Racdd6a2a76d9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422c90a2604c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b5f2f69c1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41cfe686745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d0d9233f9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31c762ce8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69181845d4c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b56fc45bb40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e91ea912f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19 705 399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343 800 947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343 969 818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