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dd367711764f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7e3512a6d34132"/>
  </p:sldMasterIdLst>
  <p:sldIdLst>
    <p:sldId xmlns:r="http://schemas.openxmlformats.org/officeDocument/2006/relationships" id="256" r:id="R00b1d2356dc547e7"/>
    <p:sldId xmlns:r="http://schemas.openxmlformats.org/officeDocument/2006/relationships" id="257" r:id="R28d79fd183424302"/>
    <p:sldId xmlns:r="http://schemas.openxmlformats.org/officeDocument/2006/relationships" id="258" r:id="R8e7e99b2d1c64637"/>
    <p:sldId xmlns:r="http://schemas.openxmlformats.org/officeDocument/2006/relationships" id="259" r:id="R656784b6c52743b7"/>
    <p:sldId xmlns:r="http://schemas.openxmlformats.org/officeDocument/2006/relationships" id="260" r:id="Rae4b43a2bac04d83"/>
    <p:sldId xmlns:r="http://schemas.openxmlformats.org/officeDocument/2006/relationships" id="261" r:id="Rf6dfdc0bf0574348"/>
    <p:sldId xmlns:r="http://schemas.openxmlformats.org/officeDocument/2006/relationships" id="262" r:id="R3f02521d007741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7e3512a6d34132" /><Relationship Type="http://schemas.openxmlformats.org/officeDocument/2006/relationships/slide" Target="/ppt/slides/slide1.xml" Id="R00b1d2356dc547e7" /><Relationship Type="http://schemas.openxmlformats.org/officeDocument/2006/relationships/slide" Target="/ppt/slides/slide2.xml" Id="R28d79fd183424302" /><Relationship Type="http://schemas.openxmlformats.org/officeDocument/2006/relationships/slide" Target="/ppt/slides/slide3.xml" Id="R8e7e99b2d1c64637" /><Relationship Type="http://schemas.openxmlformats.org/officeDocument/2006/relationships/slide" Target="/ppt/slides/slide4.xml" Id="R656784b6c52743b7" /><Relationship Type="http://schemas.openxmlformats.org/officeDocument/2006/relationships/slide" Target="/ppt/slides/slide5.xml" Id="Rae4b43a2bac04d83" /><Relationship Type="http://schemas.openxmlformats.org/officeDocument/2006/relationships/slide" Target="/ppt/slides/slide6.xml" Id="Rf6dfdc0bf0574348" /><Relationship Type="http://schemas.openxmlformats.org/officeDocument/2006/relationships/slide" Target="/ppt/slides/slide7.xml" Id="R3f02521d007741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288564b0c47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4bc7bd54d4a68" /><Relationship Type="http://schemas.openxmlformats.org/officeDocument/2006/relationships/theme" Target="/ppt/slideMasters/theme/theme1.xml" Id="R3fc991903a9b4d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f4bc7bd54d4a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6f131e1ac42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ac41b565449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97f2be5d14c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9ec9e8e6040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0cae8c1b34a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be60160b146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dedc3a11a4b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−467 519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23 921 639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427 018 623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427 350 950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RONNY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