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4eb5c7b6c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a2b6487904abb"/>
  </p:sldMasterIdLst>
  <p:sldIdLst>
    <p:sldId xmlns:r="http://schemas.openxmlformats.org/officeDocument/2006/relationships" id="256" r:id="Rb4f54a1762304500"/>
    <p:sldId xmlns:r="http://schemas.openxmlformats.org/officeDocument/2006/relationships" id="257" r:id="Ra16d7b16c16a4b27"/>
    <p:sldId xmlns:r="http://schemas.openxmlformats.org/officeDocument/2006/relationships" id="258" r:id="R3720336c29ec43d7"/>
    <p:sldId xmlns:r="http://schemas.openxmlformats.org/officeDocument/2006/relationships" id="259" r:id="R1c7d21b0f62e4a56"/>
    <p:sldId xmlns:r="http://schemas.openxmlformats.org/officeDocument/2006/relationships" id="260" r:id="R282af1840c114a1e"/>
    <p:sldId xmlns:r="http://schemas.openxmlformats.org/officeDocument/2006/relationships" id="261" r:id="R9ca451837cab47a3"/>
    <p:sldId xmlns:r="http://schemas.openxmlformats.org/officeDocument/2006/relationships" id="262" r:id="Ref412fbb7b6b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a2b6487904abb" /><Relationship Type="http://schemas.openxmlformats.org/officeDocument/2006/relationships/slide" Target="/ppt/slides/slide1.xml" Id="Rb4f54a1762304500" /><Relationship Type="http://schemas.openxmlformats.org/officeDocument/2006/relationships/slide" Target="/ppt/slides/slide2.xml" Id="Ra16d7b16c16a4b27" /><Relationship Type="http://schemas.openxmlformats.org/officeDocument/2006/relationships/slide" Target="/ppt/slides/slide3.xml" Id="R3720336c29ec43d7" /><Relationship Type="http://schemas.openxmlformats.org/officeDocument/2006/relationships/slide" Target="/ppt/slides/slide4.xml" Id="R1c7d21b0f62e4a56" /><Relationship Type="http://schemas.openxmlformats.org/officeDocument/2006/relationships/slide" Target="/ppt/slides/slide5.xml" Id="R282af1840c114a1e" /><Relationship Type="http://schemas.openxmlformats.org/officeDocument/2006/relationships/slide" Target="/ppt/slides/slide6.xml" Id="R9ca451837cab47a3" /><Relationship Type="http://schemas.openxmlformats.org/officeDocument/2006/relationships/slide" Target="/ppt/slides/slide7.xml" Id="Ref412fbb7b6b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07390bdb2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7351c90a045ca" /><Relationship Type="http://schemas.openxmlformats.org/officeDocument/2006/relationships/theme" Target="/ppt/slideMasters/theme/theme1.xml" Id="R60378b51dd38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7351c90a0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082f72c6f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c1df743e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08465142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e6834159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d97f02c7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d1386e70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48836a065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