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2865e4d422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90703cf2b146a1"/>
  </p:sldMasterIdLst>
  <p:sldIdLst>
    <p:sldId xmlns:r="http://schemas.openxmlformats.org/officeDocument/2006/relationships" id="256" r:id="Rbd66b5d8b7574ee0"/>
    <p:sldId xmlns:r="http://schemas.openxmlformats.org/officeDocument/2006/relationships" id="257" r:id="Radeeb9b958d8416c"/>
    <p:sldId xmlns:r="http://schemas.openxmlformats.org/officeDocument/2006/relationships" id="258" r:id="R93e55afd9ae14934"/>
    <p:sldId xmlns:r="http://schemas.openxmlformats.org/officeDocument/2006/relationships" id="259" r:id="Rafb2536d46464a56"/>
    <p:sldId xmlns:r="http://schemas.openxmlformats.org/officeDocument/2006/relationships" id="260" r:id="R51c8a4034c634bcd"/>
    <p:sldId xmlns:r="http://schemas.openxmlformats.org/officeDocument/2006/relationships" id="261" r:id="Redf130dfa32b4341"/>
    <p:sldId xmlns:r="http://schemas.openxmlformats.org/officeDocument/2006/relationships" id="262" r:id="Reb96ba651e1b4b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0703cf2b146a1" /><Relationship Type="http://schemas.openxmlformats.org/officeDocument/2006/relationships/slide" Target="/ppt/slides/slide1.xml" Id="Rbd66b5d8b7574ee0" /><Relationship Type="http://schemas.openxmlformats.org/officeDocument/2006/relationships/slide" Target="/ppt/slides/slide2.xml" Id="Radeeb9b958d8416c" /><Relationship Type="http://schemas.openxmlformats.org/officeDocument/2006/relationships/slide" Target="/ppt/slides/slide3.xml" Id="R93e55afd9ae14934" /><Relationship Type="http://schemas.openxmlformats.org/officeDocument/2006/relationships/slide" Target="/ppt/slides/slide4.xml" Id="Rafb2536d46464a56" /><Relationship Type="http://schemas.openxmlformats.org/officeDocument/2006/relationships/slide" Target="/ppt/slides/slide5.xml" Id="R51c8a4034c634bcd" /><Relationship Type="http://schemas.openxmlformats.org/officeDocument/2006/relationships/slide" Target="/ppt/slides/slide6.xml" Id="Redf130dfa32b4341" /><Relationship Type="http://schemas.openxmlformats.org/officeDocument/2006/relationships/slide" Target="/ppt/slides/slide7.xml" Id="Reb96ba651e1b4b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055f97b1e46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532cee3e54fdd" /><Relationship Type="http://schemas.openxmlformats.org/officeDocument/2006/relationships/theme" Target="/ppt/slideMasters/theme/theme1.xml" Id="Rf0bbfd7f231a44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7532cee3e54f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f346fe8a440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538a7c9464b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edf6e04c246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23ba730d642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50c1e6dbb42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98a1c98ab4a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b52527b2341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25 681 250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387 873 326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394 922 517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ØYHATT AS</a:t>
            </a:r>
          </a:p>
        </p:txBody>
      </p:sp>
    </p:spTree>
  </p:cSld>
  <p:clrMapOvr>
    <a:masterClrMapping xmlns:a="http://schemas.openxmlformats.org/drawingml/2006/main"/>
  </p:clrMapOvr>
</p:sld>
</file>