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0fc2de43c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151fe449347a5"/>
  </p:sldMasterIdLst>
  <p:sldIdLst>
    <p:sldId xmlns:r="http://schemas.openxmlformats.org/officeDocument/2006/relationships" id="256" r:id="R5c7c47b17dc145e3"/>
    <p:sldId xmlns:r="http://schemas.openxmlformats.org/officeDocument/2006/relationships" id="257" r:id="Rb10dfd1c6b2d4de7"/>
    <p:sldId xmlns:r="http://schemas.openxmlformats.org/officeDocument/2006/relationships" id="258" r:id="R4dfcd6b62e034898"/>
    <p:sldId xmlns:r="http://schemas.openxmlformats.org/officeDocument/2006/relationships" id="259" r:id="Ra657b8881b8240ac"/>
    <p:sldId xmlns:r="http://schemas.openxmlformats.org/officeDocument/2006/relationships" id="260" r:id="R12c6f6810b6a4879"/>
    <p:sldId xmlns:r="http://schemas.openxmlformats.org/officeDocument/2006/relationships" id="261" r:id="R822805ff1c88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151fe449347a5" /><Relationship Type="http://schemas.openxmlformats.org/officeDocument/2006/relationships/slide" Target="/ppt/slides/slide1.xml" Id="R5c7c47b17dc145e3" /><Relationship Type="http://schemas.openxmlformats.org/officeDocument/2006/relationships/slide" Target="/ppt/slides/slide2.xml" Id="Rb10dfd1c6b2d4de7" /><Relationship Type="http://schemas.openxmlformats.org/officeDocument/2006/relationships/slide" Target="/ppt/slides/slide3.xml" Id="R4dfcd6b62e034898" /><Relationship Type="http://schemas.openxmlformats.org/officeDocument/2006/relationships/slide" Target="/ppt/slides/slide4.xml" Id="Ra657b8881b8240ac" /><Relationship Type="http://schemas.openxmlformats.org/officeDocument/2006/relationships/slide" Target="/ppt/slides/slide5.xml" Id="R12c6f6810b6a4879" /><Relationship Type="http://schemas.openxmlformats.org/officeDocument/2006/relationships/slide" Target="/ppt/slides/slide6.xml" Id="R822805ff1c88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eb84e81c7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5bd5ca224768" /><Relationship Type="http://schemas.openxmlformats.org/officeDocument/2006/relationships/theme" Target="/ppt/slideMasters/theme/theme1.xml" Id="R18adef6c1ede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05bd5ca22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187169842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13a7906a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0cccf185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08fe8c85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2b47fe95e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86354cf7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16 963 267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16 342 227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287 838 394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292 403 894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1131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0317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