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c7487aeb1046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47d622c6e420b"/>
  </p:sldMasterIdLst>
  <p:sldIdLst>
    <p:sldId xmlns:r="http://schemas.openxmlformats.org/officeDocument/2006/relationships" id="256" r:id="R04f050139afc439f"/>
    <p:sldId xmlns:r="http://schemas.openxmlformats.org/officeDocument/2006/relationships" id="257" r:id="R0f8fe03c668d496b"/>
    <p:sldId xmlns:r="http://schemas.openxmlformats.org/officeDocument/2006/relationships" id="258" r:id="R5dfe3e832f8c4a3e"/>
    <p:sldId xmlns:r="http://schemas.openxmlformats.org/officeDocument/2006/relationships" id="259" r:id="R7df38ed569ca4798"/>
    <p:sldId xmlns:r="http://schemas.openxmlformats.org/officeDocument/2006/relationships" id="260" r:id="Re28f55826a724e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47d622c6e420b" /><Relationship Type="http://schemas.openxmlformats.org/officeDocument/2006/relationships/slide" Target="/ppt/slides/slide1.xml" Id="R04f050139afc439f" /><Relationship Type="http://schemas.openxmlformats.org/officeDocument/2006/relationships/slide" Target="/ppt/slides/slide2.xml" Id="R0f8fe03c668d496b" /><Relationship Type="http://schemas.openxmlformats.org/officeDocument/2006/relationships/slide" Target="/ppt/slides/slide3.xml" Id="R5dfe3e832f8c4a3e" /><Relationship Type="http://schemas.openxmlformats.org/officeDocument/2006/relationships/slide" Target="/ppt/slides/slide4.xml" Id="R7df38ed569ca4798" /><Relationship Type="http://schemas.openxmlformats.org/officeDocument/2006/relationships/slide" Target="/ppt/slides/slide5.xml" Id="Re28f55826a724e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76c228fe144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63da1733d49e8" /><Relationship Type="http://schemas.openxmlformats.org/officeDocument/2006/relationships/theme" Target="/ppt/slideMasters/theme/theme1.xml" Id="Rd010a5d557b148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163da1733d49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f28ec6120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a2e41f86041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9958db634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43cda8431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d714743ea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KOMMUNALE PENSJONSKASSE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11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992 115 181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KOMMUNALE PENSJONSKASSE</a:t>
            </a:r>
          </a:p>
        </p:txBody>
      </p:sp>
    </p:spTree>
  </p:cSld>
  <p:clrMapOvr>
    <a:masterClrMapping xmlns:a="http://schemas.openxmlformats.org/drawingml/2006/main"/>
  </p:clrMapOvr>
</p:sld>
</file>